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4.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6.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7.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8.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9.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0.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1.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2.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3.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0" r:id="rId4"/>
    <p:sldMasterId id="2147483770" r:id="rId5"/>
    <p:sldMasterId id="2147483782" r:id="rId6"/>
    <p:sldMasterId id="2147483793" r:id="rId7"/>
    <p:sldMasterId id="2147483805" r:id="rId8"/>
    <p:sldMasterId id="2147483830" r:id="rId9"/>
    <p:sldMasterId id="2147483856" r:id="rId10"/>
    <p:sldMasterId id="2147483935" r:id="rId11"/>
    <p:sldMasterId id="2147483948" r:id="rId12"/>
    <p:sldMasterId id="2147484443" r:id="rId13"/>
    <p:sldMasterId id="2147484447" r:id="rId14"/>
    <p:sldMasterId id="2147484453" r:id="rId15"/>
    <p:sldMasterId id="2147484484" r:id="rId16"/>
    <p:sldMasterId id="2147484490" r:id="rId17"/>
    <p:sldMasterId id="2147484502" r:id="rId18"/>
    <p:sldMasterId id="2147484527" r:id="rId19"/>
    <p:sldMasterId id="2147484579" r:id="rId20"/>
    <p:sldMasterId id="2147484592" r:id="rId21"/>
    <p:sldMasterId id="2147484605" r:id="rId22"/>
    <p:sldMasterId id="2147484611" r:id="rId23"/>
    <p:sldMasterId id="2147484617" r:id="rId24"/>
  </p:sldMasterIdLst>
  <p:notesMasterIdLst>
    <p:notesMasterId r:id="rId75"/>
  </p:notesMasterIdLst>
  <p:sldIdLst>
    <p:sldId id="639" r:id="rId25"/>
    <p:sldId id="258" r:id="rId26"/>
    <p:sldId id="580" r:id="rId27"/>
    <p:sldId id="594" r:id="rId28"/>
    <p:sldId id="380" r:id="rId29"/>
    <p:sldId id="494" r:id="rId30"/>
    <p:sldId id="270" r:id="rId31"/>
    <p:sldId id="609" r:id="rId32"/>
    <p:sldId id="583" r:id="rId33"/>
    <p:sldId id="584" r:id="rId34"/>
    <p:sldId id="277" r:id="rId35"/>
    <p:sldId id="396" r:id="rId36"/>
    <p:sldId id="278" r:id="rId37"/>
    <p:sldId id="282" r:id="rId38"/>
    <p:sldId id="298" r:id="rId39"/>
    <p:sldId id="301" r:id="rId40"/>
    <p:sldId id="342" r:id="rId41"/>
    <p:sldId id="503" r:id="rId42"/>
    <p:sldId id="355" r:id="rId43"/>
    <p:sldId id="453" r:id="rId44"/>
    <p:sldId id="612" r:id="rId45"/>
    <p:sldId id="260" r:id="rId46"/>
    <p:sldId id="265" r:id="rId47"/>
    <p:sldId id="604" r:id="rId48"/>
    <p:sldId id="608" r:id="rId49"/>
    <p:sldId id="456" r:id="rId50"/>
    <p:sldId id="513" r:id="rId51"/>
    <p:sldId id="516" r:id="rId52"/>
    <p:sldId id="613" r:id="rId53"/>
    <p:sldId id="611" r:id="rId54"/>
    <p:sldId id="616" r:id="rId55"/>
    <p:sldId id="617" r:id="rId56"/>
    <p:sldId id="623" r:id="rId57"/>
    <p:sldId id="624" r:id="rId58"/>
    <p:sldId id="549" r:id="rId59"/>
    <p:sldId id="596" r:id="rId60"/>
    <p:sldId id="599" r:id="rId61"/>
    <p:sldId id="589" r:id="rId62"/>
    <p:sldId id="586" r:id="rId63"/>
    <p:sldId id="587" r:id="rId64"/>
    <p:sldId id="626" r:id="rId65"/>
    <p:sldId id="628" r:id="rId66"/>
    <p:sldId id="629" r:id="rId67"/>
    <p:sldId id="630" r:id="rId68"/>
    <p:sldId id="638" r:id="rId69"/>
    <p:sldId id="634" r:id="rId70"/>
    <p:sldId id="635" r:id="rId71"/>
    <p:sldId id="636" r:id="rId72"/>
    <p:sldId id="627" r:id="rId73"/>
    <p:sldId id="570" r:id="rId74"/>
  </p:sldIdLst>
  <p:sldSz cx="10261600" cy="6858000"/>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2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113" d="100"/>
          <a:sy n="113" d="100"/>
        </p:scale>
        <p:origin x="1080" y="96"/>
      </p:cViewPr>
      <p:guideLst>
        <p:guide orient="horz" pos="2160"/>
        <p:guide pos="3232"/>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slide" Target="slides/slide50.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7.xml"/><Relationship Id="rId2" Type="http://schemas.openxmlformats.org/officeDocument/2006/relationships/slideMaster" Target="slideMasters/slideMaster2.xml"/><Relationship Id="rId29"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lavoro_di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90366633858278E-2"/>
          <c:y val="2.1773436160590801E-2"/>
          <c:w val="0.92409633366141763"/>
          <c:h val="0.93301562912059466"/>
        </c:manualLayout>
      </c:layout>
      <c:barChart>
        <c:barDir val="col"/>
        <c:grouping val="clustered"/>
        <c:varyColors val="0"/>
        <c:ser>
          <c:idx val="0"/>
          <c:order val="0"/>
          <c:tx>
            <c:strRef>
              <c:f>Sheet1!$B$1</c:f>
              <c:strCache>
                <c:ptCount val="1"/>
                <c:pt idx="0">
                  <c:v>Olaparib</c:v>
                </c:pt>
              </c:strCache>
            </c:strRef>
          </c:tx>
          <c:spPr>
            <a:solidFill>
              <a:srgbClr val="D5ABFF"/>
            </a:solidFill>
            <a:ln>
              <a:noFill/>
            </a:ln>
            <a:effectLst/>
          </c:spPr>
          <c:invertIfNegative val="0"/>
          <c:dPt>
            <c:idx val="0"/>
            <c:invertIfNegative val="0"/>
            <c:bubble3D val="0"/>
            <c:spPr>
              <a:solidFill>
                <a:srgbClr val="D5ABFF"/>
              </a:solidFill>
              <a:ln>
                <a:noFill/>
              </a:ln>
              <a:effectLst/>
            </c:spPr>
            <c:extLst xmlns:c16r2="http://schemas.microsoft.com/office/drawing/2015/06/chart">
              <c:ext xmlns:c16="http://schemas.microsoft.com/office/drawing/2014/chart" uri="{C3380CC4-5D6E-409C-BE32-E72D297353CC}">
                <c16:uniqueId val="{00000003-BAA6-435C-B780-2A995E441A25}"/>
              </c:ext>
            </c:extLst>
          </c:dPt>
          <c:cat>
            <c:numRef>
              <c:f>Sheet1!$A$2:$A$5</c:f>
              <c:numCache>
                <c:formatCode>General</c:formatCode>
                <c:ptCount val="4"/>
                <c:pt idx="0">
                  <c:v>6</c:v>
                </c:pt>
                <c:pt idx="1">
                  <c:v>12</c:v>
                </c:pt>
                <c:pt idx="2">
                  <c:v>18</c:v>
                </c:pt>
                <c:pt idx="3">
                  <c:v>24</c:v>
                </c:pt>
              </c:numCache>
            </c:numRef>
          </c:cat>
          <c:val>
            <c:numRef>
              <c:f>Sheet1!$B$2:$B$5</c:f>
              <c:numCache>
                <c:formatCode>General</c:formatCode>
                <c:ptCount val="4"/>
                <c:pt idx="0">
                  <c:v>53</c:v>
                </c:pt>
                <c:pt idx="1">
                  <c:v>33.700000000000003</c:v>
                </c:pt>
                <c:pt idx="2">
                  <c:v>27.6</c:v>
                </c:pt>
                <c:pt idx="3">
                  <c:v>22.1</c:v>
                </c:pt>
              </c:numCache>
            </c:numRef>
          </c:val>
          <c:extLst xmlns:c16r2="http://schemas.microsoft.com/office/drawing/2015/06/chart">
            <c:ext xmlns:c16="http://schemas.microsoft.com/office/drawing/2014/chart" uri="{C3380CC4-5D6E-409C-BE32-E72D297353CC}">
              <c16:uniqueId val="{00000000-BAA6-435C-B780-2A995E441A25}"/>
            </c:ext>
          </c:extLst>
        </c:ser>
        <c:ser>
          <c:idx val="1"/>
          <c:order val="1"/>
          <c:tx>
            <c:strRef>
              <c:f>Sheet1!$C$1</c:f>
              <c:strCache>
                <c:ptCount val="1"/>
                <c:pt idx="0">
                  <c:v>Placebo</c:v>
                </c:pt>
              </c:strCache>
            </c:strRef>
          </c:tx>
          <c:spPr>
            <a:solidFill>
              <a:schemeClr val="accent6"/>
            </a:solidFill>
            <a:ln>
              <a:noFill/>
            </a:ln>
            <a:effectLst/>
          </c:spPr>
          <c:invertIfNegative val="0"/>
          <c:cat>
            <c:numRef>
              <c:f>Sheet1!$A$2:$A$5</c:f>
              <c:numCache>
                <c:formatCode>General</c:formatCode>
                <c:ptCount val="4"/>
                <c:pt idx="0">
                  <c:v>6</c:v>
                </c:pt>
                <c:pt idx="1">
                  <c:v>12</c:v>
                </c:pt>
                <c:pt idx="2">
                  <c:v>18</c:v>
                </c:pt>
                <c:pt idx="3">
                  <c:v>24</c:v>
                </c:pt>
              </c:numCache>
            </c:numRef>
          </c:cat>
          <c:val>
            <c:numRef>
              <c:f>Sheet1!$C$2:$C$5</c:f>
              <c:numCache>
                <c:formatCode>General</c:formatCode>
                <c:ptCount val="4"/>
                <c:pt idx="0">
                  <c:v>23</c:v>
                </c:pt>
                <c:pt idx="1">
                  <c:v>14.5</c:v>
                </c:pt>
                <c:pt idx="2">
                  <c:v>9.6</c:v>
                </c:pt>
                <c:pt idx="3">
                  <c:v>9.6</c:v>
                </c:pt>
              </c:numCache>
            </c:numRef>
          </c:val>
          <c:extLst xmlns:c16r2="http://schemas.microsoft.com/office/drawing/2015/06/chart">
            <c:ext xmlns:c16="http://schemas.microsoft.com/office/drawing/2014/chart" uri="{C3380CC4-5D6E-409C-BE32-E72D297353CC}">
              <c16:uniqueId val="{00000001-BAA6-435C-B780-2A995E441A25}"/>
            </c:ext>
          </c:extLst>
        </c:ser>
        <c:dLbls>
          <c:showLegendKey val="0"/>
          <c:showVal val="0"/>
          <c:showCatName val="0"/>
          <c:showSerName val="0"/>
          <c:showPercent val="0"/>
          <c:showBubbleSize val="0"/>
        </c:dLbls>
        <c:gapWidth val="219"/>
        <c:overlap val="-27"/>
        <c:axId val="1175589328"/>
        <c:axId val="1175581712"/>
      </c:barChart>
      <c:catAx>
        <c:axId val="1175589328"/>
        <c:scaling>
          <c:orientation val="minMax"/>
        </c:scaling>
        <c:delete val="1"/>
        <c:axPos val="b"/>
        <c:numFmt formatCode="General" sourceLinked="1"/>
        <c:majorTickMark val="out"/>
        <c:minorTickMark val="none"/>
        <c:tickLblPos val="none"/>
        <c:crossAx val="1175581712"/>
        <c:crosses val="autoZero"/>
        <c:auto val="1"/>
        <c:lblAlgn val="ctr"/>
        <c:lblOffset val="100"/>
        <c:noMultiLvlLbl val="0"/>
      </c:catAx>
      <c:valAx>
        <c:axId val="1175581712"/>
        <c:scaling>
          <c:orientation val="minMax"/>
        </c:scaling>
        <c:delete val="1"/>
        <c:axPos val="l"/>
        <c:numFmt formatCode="General" sourceLinked="1"/>
        <c:majorTickMark val="out"/>
        <c:minorTickMark val="none"/>
        <c:tickLblPos val="none"/>
        <c:crossAx val="117558932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089A0B9D-55C4-45F6-A1B5-1286C921DDD8}" type="datetimeFigureOut">
              <a:rPr lang="it-IT"/>
              <a:pPr>
                <a:defRPr/>
              </a:pPr>
              <a:t>26/06/2019</a:t>
            </a:fld>
            <a:endParaRPr lang="it-IT"/>
          </a:p>
        </p:txBody>
      </p:sp>
      <p:sp>
        <p:nvSpPr>
          <p:cNvPr id="4" name="Segnaposto immagine diapositiva 3"/>
          <p:cNvSpPr>
            <a:spLocks noGrp="1" noRot="1" noChangeAspect="1"/>
          </p:cNvSpPr>
          <p:nvPr>
            <p:ph type="sldImg" idx="2"/>
          </p:nvPr>
        </p:nvSpPr>
        <p:spPr>
          <a:xfrm>
            <a:off x="863600" y="685800"/>
            <a:ext cx="51308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5CF41330-1BD5-4959-AD18-A087B5E63EA8}" type="slidenum">
              <a:rPr lang="it-IT"/>
              <a:pPr>
                <a:defRPr/>
              </a:pPr>
              <a:t>‹N›</a:t>
            </a:fld>
            <a:endParaRPr lang="it-IT"/>
          </a:p>
        </p:txBody>
      </p:sp>
    </p:spTree>
    <p:extLst>
      <p:ext uri="{BB962C8B-B14F-4D97-AF65-F5344CB8AC3E}">
        <p14:creationId xmlns:p14="http://schemas.microsoft.com/office/powerpoint/2010/main" val="25853955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egnaposto immagine diapositiva 1"/>
          <p:cNvSpPr>
            <a:spLocks noGrp="1" noRot="1" noChangeAspect="1" noTextEdit="1"/>
          </p:cNvSpPr>
          <p:nvPr>
            <p:ph type="sldImg"/>
          </p:nvPr>
        </p:nvSpPr>
        <p:spPr>
          <a:xfrm>
            <a:off x="863600" y="685800"/>
            <a:ext cx="5130800" cy="3429000"/>
          </a:xfrm>
          <a:ln/>
        </p:spPr>
      </p:sp>
      <p:sp>
        <p:nvSpPr>
          <p:cNvPr id="224259" name="Segnaposto note 2"/>
          <p:cNvSpPr>
            <a:spLocks noGrp="1"/>
          </p:cNvSpPr>
          <p:nvPr>
            <p:ph type="body" idx="1"/>
          </p:nvPr>
        </p:nvSpPr>
        <p:spPr>
          <a:noFill/>
        </p:spPr>
        <p:txBody>
          <a:bodyPr/>
          <a:lstStyle/>
          <a:p>
            <a:endParaRPr lang="it-IT" altLang="it-IT" smtClean="0"/>
          </a:p>
        </p:txBody>
      </p:sp>
      <p:sp>
        <p:nvSpPr>
          <p:cNvPr id="224260" name="Segnaposto numero diapositiva 3"/>
          <p:cNvSpPr>
            <a:spLocks noGrp="1"/>
          </p:cNvSpPr>
          <p:nvPr>
            <p:ph type="sldNum" sz="quarter" idx="5"/>
          </p:nvPr>
        </p:nvSpPr>
        <p:spPr>
          <a:noFill/>
          <a:ln>
            <a:miter lim="800000"/>
            <a:headEnd/>
            <a:tailEnd/>
          </a:ln>
        </p:spPr>
        <p:txBody>
          <a:bodyPr/>
          <a:lstStyle/>
          <a:p>
            <a:fld id="{CD00CDDB-178B-4067-A54A-C77D69A3DA9A}" type="slidenum">
              <a:rPr lang="it-IT" altLang="it-IT">
                <a:solidFill>
                  <a:srgbClr val="000000"/>
                </a:solidFill>
              </a:rPr>
              <a:pPr/>
              <a:t>1</a:t>
            </a:fld>
            <a:endParaRPr lang="it-IT" altLang="it-IT">
              <a:solidFill>
                <a:srgbClr val="000000"/>
              </a:solidFill>
            </a:endParaRPr>
          </a:p>
        </p:txBody>
      </p:sp>
    </p:spTree>
    <p:extLst>
      <p:ext uri="{BB962C8B-B14F-4D97-AF65-F5344CB8AC3E}">
        <p14:creationId xmlns:p14="http://schemas.microsoft.com/office/powerpoint/2010/main" val="3611431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81D3706E-F714-45A5-8AD8-9D44998B4946}" type="slidenum">
              <a:rPr lang="en-US" altLang="it-IT" sz="1200">
                <a:solidFill>
                  <a:srgbClr val="000000"/>
                </a:solidFill>
                <a:ea typeface="ＭＳ Ｐゴシック"/>
                <a:cs typeface="ＭＳ Ｐゴシック"/>
              </a:rPr>
              <a:pPr algn="r" eaLnBrk="0" hangingPunct="0"/>
              <a:t>20</a:t>
            </a:fld>
            <a:endParaRPr lang="en-US" altLang="it-IT" sz="1200">
              <a:solidFill>
                <a:srgbClr val="000000"/>
              </a:solidFill>
              <a:ea typeface="ＭＳ Ｐゴシック"/>
              <a:cs typeface="ＭＳ Ｐゴシック"/>
            </a:endParaRPr>
          </a:p>
        </p:txBody>
      </p:sp>
      <p:sp>
        <p:nvSpPr>
          <p:cNvPr id="745475" name="Rectangle 2"/>
          <p:cNvSpPr>
            <a:spLocks noGrp="1" noRot="1" noChangeAspect="1" noChangeArrowheads="1" noTextEdit="1"/>
          </p:cNvSpPr>
          <p:nvPr>
            <p:ph type="sldImg"/>
          </p:nvPr>
        </p:nvSpPr>
        <p:spPr bwMode="auto">
          <a:xfrm>
            <a:off x="863600" y="685800"/>
            <a:ext cx="5130800" cy="3429000"/>
          </a:xfrm>
          <a:noFill/>
          <a:ln>
            <a:solidFill>
              <a:srgbClr val="000000"/>
            </a:solidFill>
            <a:miter lim="800000"/>
            <a:headEnd/>
            <a:tailEnd/>
          </a:ln>
        </p:spPr>
      </p:sp>
      <p:sp>
        <p:nvSpPr>
          <p:cNvPr id="7454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it-IT" altLang="it-IT" smtClean="0"/>
          </a:p>
        </p:txBody>
      </p:sp>
    </p:spTree>
    <p:extLst>
      <p:ext uri="{BB962C8B-B14F-4D97-AF65-F5344CB8AC3E}">
        <p14:creationId xmlns:p14="http://schemas.microsoft.com/office/powerpoint/2010/main" val="2989283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p>
        </p:txBody>
      </p:sp>
      <p:sp>
        <p:nvSpPr>
          <p:cNvPr id="92164"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37A6DE90-98D5-403B-BA36-A10C3AD07189}" type="slidenum">
              <a:rPr lang="it-IT" altLang="it-IT" sz="1200">
                <a:solidFill>
                  <a:srgbClr val="000000"/>
                </a:solidFill>
              </a:rPr>
              <a:pPr algn="r" eaLnBrk="1" hangingPunct="1"/>
              <a:t>21</a:t>
            </a:fld>
            <a:endParaRPr lang="it-IT" altLang="it-IT" sz="1200">
              <a:solidFill>
                <a:srgbClr val="000000"/>
              </a:solidFill>
            </a:endParaRPr>
          </a:p>
        </p:txBody>
      </p:sp>
    </p:spTree>
    <p:extLst>
      <p:ext uri="{BB962C8B-B14F-4D97-AF65-F5344CB8AC3E}">
        <p14:creationId xmlns:p14="http://schemas.microsoft.com/office/powerpoint/2010/main" val="3207039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990493AC-264B-4A41-BF13-EC1B1362D8FF}" type="slidenum">
              <a:rPr lang="en-US" altLang="it-IT" sz="1200">
                <a:solidFill>
                  <a:srgbClr val="000000"/>
                </a:solidFill>
                <a:ea typeface="ＭＳ Ｐゴシック"/>
                <a:cs typeface="ＭＳ Ｐゴシック"/>
              </a:rPr>
              <a:pPr algn="r" eaLnBrk="0" hangingPunct="0"/>
              <a:t>26</a:t>
            </a:fld>
            <a:endParaRPr lang="en-US" altLang="it-IT" sz="1200">
              <a:solidFill>
                <a:srgbClr val="000000"/>
              </a:solidFill>
              <a:ea typeface="ＭＳ Ｐゴシック"/>
              <a:cs typeface="ＭＳ Ｐゴシック"/>
            </a:endParaRPr>
          </a:p>
        </p:txBody>
      </p:sp>
      <p:sp>
        <p:nvSpPr>
          <p:cNvPr id="751619" name="Rectangle 2"/>
          <p:cNvSpPr>
            <a:spLocks noGrp="1" noRot="1" noChangeAspect="1" noChangeArrowheads="1" noTextEdit="1"/>
          </p:cNvSpPr>
          <p:nvPr>
            <p:ph type="sldImg"/>
          </p:nvPr>
        </p:nvSpPr>
        <p:spPr bwMode="auto">
          <a:xfrm>
            <a:off x="863600" y="685800"/>
            <a:ext cx="5130800" cy="3429000"/>
          </a:xfrm>
          <a:noFill/>
          <a:ln>
            <a:solidFill>
              <a:srgbClr val="000000"/>
            </a:solidFill>
            <a:miter lim="800000"/>
            <a:headEnd/>
            <a:tailEnd/>
          </a:ln>
        </p:spPr>
      </p:sp>
      <p:sp>
        <p:nvSpPr>
          <p:cNvPr id="75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it-IT" altLang="it-IT" smtClean="0"/>
          </a:p>
        </p:txBody>
      </p:sp>
    </p:spTree>
    <p:extLst>
      <p:ext uri="{BB962C8B-B14F-4D97-AF65-F5344CB8AC3E}">
        <p14:creationId xmlns:p14="http://schemas.microsoft.com/office/powerpoint/2010/main" val="4039892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4890BE9-EC0C-4481-B0E2-950F5B4C0D4A}" type="slidenum">
              <a:rPr lang="it-IT" altLang="it-IT" sz="1200" smtClean="0">
                <a:solidFill>
                  <a:srgbClr val="000000"/>
                </a:solidFill>
                <a:latin typeface="Calibri" panose="020F0502020204030204" pitchFamily="34" charset="0"/>
              </a:rPr>
              <a:pPr/>
              <a:t>31</a:t>
            </a:fld>
            <a:endParaRPr lang="it-IT" altLang="it-IT" sz="1200" smtClean="0">
              <a:solidFill>
                <a:srgbClr val="000000"/>
              </a:solidFill>
              <a:latin typeface="Calibri" panose="020F0502020204030204" pitchFamily="34" charset="0"/>
            </a:endParaRP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931299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88771" name="Segnaposto note 2"/>
          <p:cNvSpPr>
            <a:spLocks noGrp="1"/>
          </p:cNvSpPr>
          <p:nvPr>
            <p:ph type="body" idx="1"/>
          </p:nvPr>
        </p:nvSpPr>
        <p:spPr bwMode="auto">
          <a:noFill/>
        </p:spPr>
        <p:txBody>
          <a:bodyPr wrap="square" numCol="1" anchor="t" anchorCtr="0" compatLnSpc="1">
            <a:prstTxWarp prst="textNoShape">
              <a:avLst/>
            </a:prstTxWarp>
          </a:bodyPr>
          <a:lstStyle/>
          <a:p>
            <a:pPr eaLnBrk="1">
              <a:lnSpc>
                <a:spcPct val="93000"/>
              </a:lnSpc>
              <a:spcBef>
                <a:spcPct val="0"/>
              </a:spcBef>
              <a:tabLst>
                <a:tab pos="649288" algn="l"/>
                <a:tab pos="1298575" algn="l"/>
                <a:tab pos="1947863" algn="l"/>
                <a:tab pos="2597150" algn="l"/>
                <a:tab pos="3248025" algn="l"/>
                <a:tab pos="3897313" algn="l"/>
                <a:tab pos="4546600" algn="l"/>
              </a:tabLst>
            </a:pPr>
            <a:endParaRPr lang="en-US" altLang="it-IT" smtClean="0">
              <a:latin typeface="Arial Unicode MS" pitchFamily="34" charset="-128"/>
              <a:ea typeface="Arial Unicode MS" pitchFamily="34" charset="-128"/>
              <a:cs typeface="Arial Unicode MS" pitchFamily="34" charset="-128"/>
            </a:endParaRPr>
          </a:p>
        </p:txBody>
      </p:sp>
      <p:sp>
        <p:nvSpPr>
          <p:cNvPr id="288772"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3ACB2E1D-4F3A-4458-B83E-6934498ACF22}" type="slidenum">
              <a:rPr lang="it-IT" altLang="it-IT" sz="1200">
                <a:solidFill>
                  <a:srgbClr val="000000"/>
                </a:solidFill>
                <a:ea typeface="ＭＳ Ｐゴシック" pitchFamily="34" charset="-128"/>
              </a:rPr>
              <a:pPr algn="r" eaLnBrk="0" hangingPunct="0"/>
              <a:t>37</a:t>
            </a:fld>
            <a:endParaRPr lang="it-IT" altLang="it-IT" sz="1200">
              <a:solidFill>
                <a:srgbClr val="000000"/>
              </a:solidFill>
              <a:ea typeface="ＭＳ Ｐゴシック" pitchFamily="34" charset="-128"/>
            </a:endParaRPr>
          </a:p>
        </p:txBody>
      </p:sp>
    </p:spTree>
    <p:extLst>
      <p:ext uri="{BB962C8B-B14F-4D97-AF65-F5344CB8AC3E}">
        <p14:creationId xmlns:p14="http://schemas.microsoft.com/office/powerpoint/2010/main" val="2786964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egnaposto immagine diapositiva 1"/>
          <p:cNvSpPr>
            <a:spLocks noGrp="1" noRot="1" noChangeAspect="1" noTextEdit="1"/>
          </p:cNvSpPr>
          <p:nvPr>
            <p:ph type="sldImg"/>
          </p:nvPr>
        </p:nvSpPr>
        <p:spPr bwMode="auto">
          <a:xfrm>
            <a:off x="908050" y="685800"/>
            <a:ext cx="5041900" cy="3429000"/>
          </a:xfrm>
          <a:noFill/>
          <a:ln>
            <a:solidFill>
              <a:srgbClr val="000000"/>
            </a:solidFill>
            <a:miter lim="800000"/>
            <a:headEnd/>
            <a:tailEnd/>
          </a:ln>
        </p:spPr>
      </p:sp>
      <p:sp>
        <p:nvSpPr>
          <p:cNvPr id="134147"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AU" altLang="it-IT" smtClean="0"/>
              <a:t>Molecular classes and transcriptional networks defining PDAC.</a:t>
            </a:r>
            <a:r>
              <a:rPr lang="en-AU" altLang="it-IT" b="1" smtClean="0"/>
              <a:t>a</a:t>
            </a:r>
            <a:r>
              <a:rPr lang="en-AU" altLang="it-IT" smtClean="0"/>
              <a:t>, Unsupervised analysis of RNAseq identified 4 PDAC classes, designated: Squamous (blue); ADEX (Abnormally Differentiated Endocrine eXocrine; brown); Pancreatic progenitor (yellow); and Immunogenic (red). Clinical data for 97 samples are depicted. An asterix denotes significant enrichment of combined (Non-silent SNV or Indel and SV) mutation calls for the indicated genes</a:t>
            </a:r>
            <a:endParaRPr lang="it-IT" altLang="it-IT" smtClean="0"/>
          </a:p>
        </p:txBody>
      </p:sp>
      <p:sp>
        <p:nvSpPr>
          <p:cNvPr id="134148" name="Segnaposto numero diapositiva 3"/>
          <p:cNvSpPr>
            <a:spLocks noGrp="1"/>
          </p:cNvSpPr>
          <p:nvPr>
            <p:ph type="sldNum" sz="quarter" idx="5"/>
          </p:nvPr>
        </p:nvSpPr>
        <p:spPr bwMode="auto">
          <a:noFill/>
          <a:ln>
            <a:miter lim="800000"/>
            <a:headEnd/>
            <a:tailEnd/>
          </a:ln>
        </p:spPr>
        <p:txBody>
          <a:bodyPr/>
          <a:lstStyle/>
          <a:p>
            <a:fld id="{695D6DF6-A07D-4D16-9F56-78BC0C769C01}" type="slidenum">
              <a:rPr lang="it-IT" altLang="en-US">
                <a:solidFill>
                  <a:srgbClr val="000000"/>
                </a:solidFill>
              </a:rPr>
              <a:pPr/>
              <a:t>38</a:t>
            </a:fld>
            <a:endParaRPr lang="it-IT" altLang="en-US">
              <a:solidFill>
                <a:srgbClr val="000000"/>
              </a:solidFill>
            </a:endParaRPr>
          </a:p>
        </p:txBody>
      </p:sp>
    </p:spTree>
    <p:extLst>
      <p:ext uri="{BB962C8B-B14F-4D97-AF65-F5344CB8AC3E}">
        <p14:creationId xmlns:p14="http://schemas.microsoft.com/office/powerpoint/2010/main" val="2248439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egnaposto immagine diapositiva 1"/>
          <p:cNvSpPr>
            <a:spLocks noGrp="1" noRot="1" noChangeAspect="1" noTextEdit="1"/>
          </p:cNvSpPr>
          <p:nvPr>
            <p:ph type="sldImg"/>
          </p:nvPr>
        </p:nvSpPr>
        <p:spPr bwMode="auto">
          <a:xfrm>
            <a:off x="863600" y="685800"/>
            <a:ext cx="5130800" cy="3429000"/>
          </a:xfrm>
          <a:noFill/>
          <a:ln>
            <a:solidFill>
              <a:srgbClr val="000000"/>
            </a:solidFill>
            <a:miter lim="800000"/>
            <a:headEnd/>
            <a:tailEnd/>
          </a:ln>
        </p:spPr>
      </p:sp>
      <p:sp>
        <p:nvSpPr>
          <p:cNvPr id="3112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it-IT" smtClean="0"/>
              <a:t>a, ICGC_0006: one of two patients who had an exceptional response to platinum-based therapy. Treatment of the recurrence with FOLFOX resulted in an exceptional response</a:t>
            </a:r>
          </a:p>
          <a:p>
            <a:pPr>
              <a:spcBef>
                <a:spcPct val="0"/>
              </a:spcBef>
            </a:pPr>
            <a:r>
              <a:rPr lang="en-US" altLang="it-IT" smtClean="0"/>
              <a:t>with recanalization of the portal vein which was previously obliterated by tumour and resolution of the mass with complete normalization of CA19.9 levels. b, Platinum responsiveness in patient-derived xenografts. Curves represent relative tumour volume (0.5 3 length 3 width2, y axis) over time (days, x axis). Arrows indicate drug treatment. Responses remain stable for .210 days. Error bars indicate standard error of the mean.</a:t>
            </a:r>
            <a:endParaRPr lang="it-IT" altLang="it-IT" smtClean="0"/>
          </a:p>
        </p:txBody>
      </p:sp>
      <p:sp>
        <p:nvSpPr>
          <p:cNvPr id="7065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38B8DE8-7CC3-48C4-99C1-F9EFF374E441}" type="slidenum">
              <a:rPr lang="it-IT">
                <a:solidFill>
                  <a:prstClr val="black"/>
                </a:solidFill>
              </a:rPr>
              <a:pPr>
                <a:defRPr/>
              </a:pPr>
              <a:t>41</a:t>
            </a:fld>
            <a:endParaRPr lang="it-IT">
              <a:solidFill>
                <a:prstClr val="black"/>
              </a:solidFill>
            </a:endParaRPr>
          </a:p>
        </p:txBody>
      </p:sp>
    </p:spTree>
    <p:extLst>
      <p:ext uri="{BB962C8B-B14F-4D97-AF65-F5344CB8AC3E}">
        <p14:creationId xmlns:p14="http://schemas.microsoft.com/office/powerpoint/2010/main" val="1109058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Segnaposto immagine diapositiva 1"/>
          <p:cNvSpPr>
            <a:spLocks noGrp="1" noRot="1" noChangeAspect="1"/>
          </p:cNvSpPr>
          <p:nvPr>
            <p:ph type="sldImg"/>
          </p:nvPr>
        </p:nvSpPr>
        <p:spPr bwMode="auto">
          <a:xfrm>
            <a:off x="863600" y="685800"/>
            <a:ext cx="5130800" cy="3429000"/>
          </a:xfrm>
          <a:noFill/>
          <a:ln>
            <a:solidFill>
              <a:srgbClr val="000000"/>
            </a:solidFill>
            <a:miter lim="800000"/>
            <a:headEnd/>
            <a:tailEnd/>
          </a:ln>
        </p:spPr>
      </p:sp>
      <p:sp>
        <p:nvSpPr>
          <p:cNvPr id="577538"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smtClean="0"/>
              <a:t>Targeted cellular compartments plotted in this figure include pancreatic cancer cells, CSCs, and the immunosuppressive stroma. Novel cytotoxics such as nab-paclitaxel (albumin-bound paclitaxel), TH‑302 (which is activated to release the alkylating agent Br-IDM in the hypoxic tumour microenvironment) and MM‑398 (a liposomal formulation of irinotecan) target pancreatic cancer cells. Various SMO, Notch and Wnt/β-catenin inhibitors have been developed to target key CSC pathways. PEGPH20, a PEGylated form of a recombinant human hyaluronidase, targets the tumour stroma. In addition, different strategies are being pursued to modify the immunosuppressive environment in PDAC and overcome immune evasion by tumour cells. IDO is an enzyme involved in tryptophan metabolism leading to preferential differentiation of T cells to regulatory T cells. In addition depletion of tryptophan is toxic for effector T cells. Thus, IDO inhibitors lead to increased effector T‑cell numbers and a decrease in regulatory T‑cell populations, thereby promoting immune surveillance. CXCL12, the ligand for CXCR4, is produced by CAFs; CXCL12 binds to its receptor in the membrane of T cells, which is hypothesized to result in apoptosis or chemorepulsive effects in the T cells. Indeed, in a KPC mouse model, CXCR4 antagonists induced accumulation of effector T cells within tumours and had a synergistic antitumour effect with immune-checkpoint inhibitors targeting PD‑1 and PD‑L1. Ongoing early phase clinical trials are testing CXCR4 plus PD‑1 or PD‑L1 inhibitors in PDAC. In addition, promising data have been obtained with the antitumour vaccine GVAX pancreas (allogeneic pancreatic cancer cells modified to express GM‑CSF), together with CRS‑207 (live-attenuated </a:t>
            </a:r>
            <a:r>
              <a:rPr lang="it-IT" i="1" smtClean="0"/>
              <a:t>Listeria monocytogenes </a:t>
            </a:r>
            <a:r>
              <a:rPr lang="it-IT" smtClean="0"/>
              <a:t>expressing mesothelin). Adoptive transfer of CAR T cell also holds promise in the treatment of PDAC. Abbreviations: Br-IDM, dibromoisophosphoramide mustard; CAFs, cancer-associated fibroblasts; CAR, chimeric antigen receptor; CSC, cancer stem cell; CXCL12, CXC chemokine ligand 12; CXCR4, CXC chemokine receptor 4; D‑1MT, D‑1-methlytryptophan; DLL, Delta-like ligand; GM‑CSF, granulocyte-macrophage colony-stimulating factor; HGF, hepatocyte growth factor; HH, Hedgehog; IDO, indoleamine 2,3-dioxygenase; PD‑1, programmed cell death protein 1; PDAC, pancreatic ductal adenocarcinoma; PDGF, platelet-derived growth factor; PD‑L1, programmed cell death 1 ligand 1; SMO, smoothened; SPARC, secreted protein acidic and rich in cysteine; VEGF, vascular endothelial growth factor.</a:t>
            </a:r>
            <a:endParaRPr lang="it-IT" dirty="0" smtClean="0"/>
          </a:p>
        </p:txBody>
      </p:sp>
      <p:sp>
        <p:nvSpPr>
          <p:cNvPr id="57753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9749BD-BE5B-4DF7-9C3A-51BADA933E5B}" type="slidenum">
              <a:rPr lang="it-IT">
                <a:solidFill>
                  <a:srgbClr val="000000"/>
                </a:solidFill>
                <a:cs typeface="Arial" charset="0"/>
              </a:rPr>
              <a:pPr fontAlgn="base">
                <a:spcBef>
                  <a:spcPct val="0"/>
                </a:spcBef>
                <a:spcAft>
                  <a:spcPct val="0"/>
                </a:spcAft>
              </a:pPr>
              <a:t>50</a:t>
            </a:fld>
            <a:endParaRPr lang="it-IT">
              <a:solidFill>
                <a:srgbClr val="000000"/>
              </a:solidFill>
              <a:cs typeface="Arial" charset="0"/>
            </a:endParaRPr>
          </a:p>
        </p:txBody>
      </p:sp>
    </p:spTree>
    <p:extLst>
      <p:ext uri="{BB962C8B-B14F-4D97-AF65-F5344CB8AC3E}">
        <p14:creationId xmlns:p14="http://schemas.microsoft.com/office/powerpoint/2010/main" val="1167572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p>
            <a:fld id="{6EA6C5C9-6E37-446A-B8A5-0A0D2677B480}" type="slidenum">
              <a:rPr lang="en-US"/>
              <a:pPr/>
              <a:t>4</a:t>
            </a:fld>
            <a:endParaRPr lang="en-US"/>
          </a:p>
        </p:txBody>
      </p:sp>
      <p:sp>
        <p:nvSpPr>
          <p:cNvPr id="116738" name="Rectangle 2"/>
          <p:cNvSpPr>
            <a:spLocks noGrp="1" noRot="1" noChangeAspect="1" noChangeArrowheads="1" noTextEdit="1"/>
          </p:cNvSpPr>
          <p:nvPr>
            <p:ph type="sldImg"/>
          </p:nvPr>
        </p:nvSpPr>
        <p:spPr>
          <a:xfrm>
            <a:off x="868363" y="685800"/>
            <a:ext cx="5129212" cy="3429000"/>
          </a:xfrm>
          <a:ln/>
        </p:spPr>
      </p:sp>
      <p:sp>
        <p:nvSpPr>
          <p:cNvPr id="116739" name="Rectangle 3"/>
          <p:cNvSpPr>
            <a:spLocks noGrp="1" noChangeArrowheads="1"/>
          </p:cNvSpPr>
          <p:nvPr>
            <p:ph type="body" idx="1"/>
          </p:nvPr>
        </p:nvSpPr>
        <p:spPr>
          <a:xfrm>
            <a:off x="857250" y="4197350"/>
            <a:ext cx="5143500" cy="4500563"/>
          </a:xfrm>
          <a:noFill/>
          <a:ln/>
        </p:spPr>
        <p:txBody>
          <a:bodyPr lIns="88129" tIns="44066" rIns="88129" bIns="44066"/>
          <a:lstStyle/>
          <a:p>
            <a:pPr marL="228600" indent="-228600" eaLnBrk="1" hangingPunct="1">
              <a:buSzPct val="165000"/>
            </a:pPr>
            <a:endParaRPr lang="en-US" sz="900" baseline="30000" smtClean="0">
              <a:latin typeface="Arial" pitchFamily="34" charset="0"/>
              <a:ea typeface="ＭＳ Ｐゴシック" pitchFamily="34" charset="-128"/>
            </a:endParaRPr>
          </a:p>
          <a:p>
            <a:pPr marL="228600" indent="-228600" eaLnBrk="1" hangingPunct="1">
              <a:buSzPct val="165000"/>
            </a:pPr>
            <a:endParaRPr lang="en-US" sz="800" smtClean="0">
              <a:latin typeface="Arial" pitchFamily="34" charset="0"/>
              <a:ea typeface="ＭＳ Ｐゴシック" pitchFamily="34" charset="-128"/>
            </a:endParaRPr>
          </a:p>
          <a:p>
            <a:pPr marL="228600" indent="-228600" eaLnBrk="1" hangingPunct="1">
              <a:buSzPct val="165000"/>
            </a:pPr>
            <a:endParaRPr lang="en-US" sz="800" smtClean="0">
              <a:latin typeface="Arial" pitchFamily="34" charset="0"/>
              <a:ea typeface="ＭＳ Ｐゴシック" pitchFamily="34" charset="-128"/>
            </a:endParaRPr>
          </a:p>
          <a:p>
            <a:pPr marL="228600" indent="-228600" eaLnBrk="1" hangingPunct="1">
              <a:buFont typeface="Times" charset="0"/>
              <a:buNone/>
            </a:pPr>
            <a:r>
              <a:rPr lang="en-US" sz="800" smtClean="0">
                <a:latin typeface="Arial" pitchFamily="34" charset="0"/>
                <a:ea typeface="ＭＳ Ｐゴシック" pitchFamily="34" charset="-128"/>
              </a:rPr>
              <a:t>Cancer Statistics, 2003. </a:t>
            </a:r>
            <a:r>
              <a:rPr lang="en-US" sz="800" i="1" smtClean="0">
                <a:latin typeface="Arial" pitchFamily="34" charset="0"/>
                <a:ea typeface="ＭＳ Ｐゴシック" pitchFamily="34" charset="-128"/>
              </a:rPr>
              <a:t>CA Cancer J Clin</a:t>
            </a:r>
            <a:r>
              <a:rPr lang="en-US" sz="800" smtClean="0">
                <a:latin typeface="Arial" pitchFamily="34" charset="0"/>
                <a:ea typeface="ＭＳ Ｐゴシック" pitchFamily="34" charset="-128"/>
              </a:rPr>
              <a:t>. 2003;53:5-26.</a:t>
            </a:r>
          </a:p>
          <a:p>
            <a:pPr marL="228600" indent="-228600" eaLnBrk="1" hangingPunct="1">
              <a:lnSpc>
                <a:spcPct val="95000"/>
              </a:lnSpc>
              <a:spcBef>
                <a:spcPct val="0"/>
              </a:spcBef>
              <a:buFont typeface="Times" charset="0"/>
              <a:buNone/>
            </a:pPr>
            <a:r>
              <a:rPr lang="en-US" sz="800" smtClean="0">
                <a:latin typeface="Arial" pitchFamily="34" charset="0"/>
                <a:ea typeface="ＭＳ Ｐゴシック" pitchFamily="34" charset="-128"/>
              </a:rPr>
              <a:t>Salomon DS, Brandt R, Ciardiello F, et al. Epidermal growth factor-related peptides and their receptors in human malignancies. </a:t>
            </a:r>
            <a:r>
              <a:rPr lang="en-US" sz="800" i="1" smtClean="0">
                <a:latin typeface="Arial" pitchFamily="34" charset="0"/>
                <a:ea typeface="ＭＳ Ｐゴシック" pitchFamily="34" charset="-128"/>
              </a:rPr>
              <a:t>Crit Rev Oncol Hematol</a:t>
            </a:r>
            <a:r>
              <a:rPr lang="en-US" sz="800" smtClean="0">
                <a:latin typeface="Arial" pitchFamily="34" charset="0"/>
                <a:ea typeface="ＭＳ Ｐゴシック" pitchFamily="34" charset="-128"/>
              </a:rPr>
              <a:t>. 1995; 19:183-232.</a:t>
            </a:r>
          </a:p>
          <a:p>
            <a:pPr marL="228600" indent="-228600" eaLnBrk="1" hangingPunct="1">
              <a:lnSpc>
                <a:spcPct val="95000"/>
              </a:lnSpc>
              <a:spcBef>
                <a:spcPct val="0"/>
              </a:spcBef>
              <a:buFont typeface="Times" charset="0"/>
              <a:buNone/>
            </a:pPr>
            <a:r>
              <a:rPr lang="en-US" sz="800" smtClean="0">
                <a:latin typeface="Arial" pitchFamily="34" charset="0"/>
                <a:ea typeface="ＭＳ Ｐゴシック" pitchFamily="34" charset="-128"/>
              </a:rPr>
              <a:t>Uegaki K, Nio Y, Inoue Y, et al. Clinicopathological significance of epidermal growth factor and its receptor in human pancreatic cancer. </a:t>
            </a:r>
            <a:r>
              <a:rPr lang="en-US" sz="800" i="1" smtClean="0">
                <a:latin typeface="Arial" pitchFamily="34" charset="0"/>
                <a:ea typeface="ＭＳ Ｐゴシック" pitchFamily="34" charset="-128"/>
              </a:rPr>
              <a:t>Anticancer Res</a:t>
            </a:r>
            <a:r>
              <a:rPr lang="en-US" sz="800" smtClean="0">
                <a:latin typeface="Arial" pitchFamily="34" charset="0"/>
                <a:ea typeface="ＭＳ Ｐゴシック" pitchFamily="34" charset="-128"/>
              </a:rPr>
              <a:t>. 1997; 7:3841-3847.</a:t>
            </a:r>
          </a:p>
          <a:p>
            <a:pPr marL="228600" indent="-228600" eaLnBrk="1" hangingPunct="1">
              <a:lnSpc>
                <a:spcPct val="95000"/>
              </a:lnSpc>
              <a:spcBef>
                <a:spcPct val="0"/>
              </a:spcBef>
              <a:buFont typeface="Times" charset="0"/>
              <a:buNone/>
            </a:pPr>
            <a:r>
              <a:rPr lang="en-US" sz="800" smtClean="0">
                <a:solidFill>
                  <a:srgbClr val="000000"/>
                </a:solidFill>
                <a:latin typeface="Arial" pitchFamily="34" charset="0"/>
                <a:ea typeface="ＭＳ Ｐゴシック" pitchFamily="34" charset="-128"/>
                <a:cs typeface="Times New Roman" pitchFamily="18" charset="0"/>
              </a:rPr>
              <a:t>Abbruzzese JL, Rosenberg A, Xiong Q, et al. Phase II study of anti-epidermal growth factor receptor (EGFR) antibody cetuximab in combination with gemcitabine in patients with advanced pancreatic cancer. </a:t>
            </a:r>
            <a:r>
              <a:rPr lang="en-US" sz="800" i="1" smtClean="0">
                <a:solidFill>
                  <a:srgbClr val="000000"/>
                </a:solidFill>
                <a:latin typeface="Arial" pitchFamily="34" charset="0"/>
                <a:ea typeface="ＭＳ Ｐゴシック" pitchFamily="34" charset="-128"/>
                <a:cs typeface="Times New Roman" pitchFamily="18" charset="0"/>
              </a:rPr>
              <a:t>Proc Am Soc Clin Oncol.</a:t>
            </a:r>
            <a:r>
              <a:rPr lang="en-US" sz="800" smtClean="0">
                <a:solidFill>
                  <a:srgbClr val="000000"/>
                </a:solidFill>
                <a:latin typeface="Arial" pitchFamily="34" charset="0"/>
                <a:ea typeface="ＭＳ Ｐゴシック" pitchFamily="34" charset="-128"/>
                <a:cs typeface="Times New Roman" pitchFamily="18" charset="0"/>
              </a:rPr>
              <a:t> 2001; 20:518. Abstract.</a:t>
            </a:r>
          </a:p>
          <a:p>
            <a:pPr marL="228600" indent="-228600" eaLnBrk="1" hangingPunct="1">
              <a:lnSpc>
                <a:spcPct val="95000"/>
              </a:lnSpc>
              <a:spcBef>
                <a:spcPct val="0"/>
              </a:spcBef>
              <a:buFont typeface="Times" charset="0"/>
              <a:buNone/>
            </a:pPr>
            <a:r>
              <a:rPr lang="en-US" sz="800" smtClean="0">
                <a:solidFill>
                  <a:srgbClr val="000000"/>
                </a:solidFill>
                <a:latin typeface="Arial" pitchFamily="34" charset="0"/>
                <a:ea typeface="ＭＳ Ｐゴシック" pitchFamily="34" charset="-128"/>
                <a:cs typeface="Times New Roman" pitchFamily="18" charset="0"/>
              </a:rPr>
              <a:t>SEER Cancer Statistics Review 1973-1998, National Cancer Institute. Available at http://seer.cancer.gov/Publications/CSR1973_1998/pancreas.pdf. Accessed June 26, 2001.</a:t>
            </a:r>
            <a:endParaRPr lang="en-US" sz="800" b="1" u="sng" smtClean="0">
              <a:solidFill>
                <a:srgbClr val="EB4613"/>
              </a:solidFill>
              <a:latin typeface="Arial" pitchFamily="34" charset="0"/>
              <a:ea typeface="ＭＳ Ｐゴシック" pitchFamily="34" charset="-128"/>
              <a:cs typeface="Times New Roman" pitchFamily="18" charset="0"/>
            </a:endParaRPr>
          </a:p>
          <a:p>
            <a:pPr marL="228600" indent="-228600" eaLnBrk="1" hangingPunct="1">
              <a:lnSpc>
                <a:spcPct val="95000"/>
              </a:lnSpc>
              <a:spcBef>
                <a:spcPct val="0"/>
              </a:spcBef>
              <a:buFont typeface="Times" charset="0"/>
              <a:buNone/>
            </a:pPr>
            <a:endParaRPr lang="en-US" sz="800" smtClean="0">
              <a:latin typeface="Arial" pitchFamily="34" charset="0"/>
              <a:ea typeface="ＭＳ Ｐゴシック" pitchFamily="34" charset="-128"/>
            </a:endParaRPr>
          </a:p>
          <a:p>
            <a:pPr marL="228600" indent="-228600" eaLnBrk="1" hangingPunct="1">
              <a:lnSpc>
                <a:spcPct val="95000"/>
              </a:lnSpc>
              <a:spcBef>
                <a:spcPct val="0"/>
              </a:spcBef>
              <a:buFont typeface="Wingdings" pitchFamily="2" charset="2"/>
              <a:buNone/>
            </a:pPr>
            <a:endParaRPr lang="en-US" sz="800" smtClean="0">
              <a:latin typeface="Arial" pitchFamily="34" charset="0"/>
              <a:ea typeface="ＭＳ Ｐゴシック" pitchFamily="34" charset="-128"/>
            </a:endParaRPr>
          </a:p>
        </p:txBody>
      </p:sp>
    </p:spTree>
    <p:extLst>
      <p:ext uri="{BB962C8B-B14F-4D97-AF65-F5344CB8AC3E}">
        <p14:creationId xmlns:p14="http://schemas.microsoft.com/office/powerpoint/2010/main" val="1152427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95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ltLang="it-IT" smtClean="0">
              <a:latin typeface="Arial" pitchFamily="34" charset="0"/>
              <a:ea typeface="ＭＳ Ｐゴシック" pitchFamily="34" charset="-128"/>
            </a:endParaRPr>
          </a:p>
        </p:txBody>
      </p:sp>
    </p:spTree>
    <p:extLst>
      <p:ext uri="{BB962C8B-B14F-4D97-AF65-F5344CB8AC3E}">
        <p14:creationId xmlns:p14="http://schemas.microsoft.com/office/powerpoint/2010/main" val="3840510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egnaposto immagine diapositiva 1"/>
          <p:cNvSpPr>
            <a:spLocks noGrp="1" noRot="1" noChangeAspect="1" noTextEdit="1"/>
          </p:cNvSpPr>
          <p:nvPr>
            <p:ph type="sldImg"/>
          </p:nvPr>
        </p:nvSpPr>
        <p:spPr bwMode="auto">
          <a:xfrm>
            <a:off x="863600" y="685800"/>
            <a:ext cx="5130800" cy="3429000"/>
          </a:xfrm>
          <a:noFill/>
          <a:ln>
            <a:solidFill>
              <a:srgbClr val="000000"/>
            </a:solidFill>
            <a:miter lim="800000"/>
            <a:headEnd/>
            <a:tailEnd/>
          </a:ln>
        </p:spPr>
      </p:sp>
      <p:sp>
        <p:nvSpPr>
          <p:cNvPr id="132099" name="Segnaposto note 2"/>
          <p:cNvSpPr>
            <a:spLocks noGrp="1"/>
          </p:cNvSpPr>
          <p:nvPr>
            <p:ph type="body" idx="1"/>
          </p:nvPr>
        </p:nvSpPr>
        <p:spPr bwMode="auto">
          <a:noFill/>
        </p:spPr>
        <p:txBody>
          <a:bodyPr wrap="square" numCol="1" anchor="t" anchorCtr="0" compatLnSpc="1">
            <a:prstTxWarp prst="textNoShape">
              <a:avLst/>
            </a:prstTxWarp>
          </a:bodyPr>
          <a:lstStyle/>
          <a:p>
            <a:r>
              <a:rPr lang="en-US" altLang="it-IT" b="1" smtClean="0"/>
              <a:t>Approximate Frequencies of Mutations in Patients with Pancreatic Ductal Adenocarcinomas and Intraductal Papillary Mucinous</a:t>
            </a:r>
          </a:p>
          <a:p>
            <a:r>
              <a:rPr lang="it-IT" altLang="it-IT" b="1" smtClean="0"/>
              <a:t>Neoplasms.</a:t>
            </a:r>
          </a:p>
          <a:p>
            <a:r>
              <a:rPr lang="en-US" altLang="it-IT" smtClean="0"/>
              <a:t>The two major precursors of pancreatic adenocarcinoma are pancreatic intraepithelial neoplasia and intraductal papillary mucinous neoplasms.</a:t>
            </a:r>
          </a:p>
          <a:p>
            <a:r>
              <a:rPr lang="en-US" altLang="it-IT" smtClean="0"/>
              <a:t>They have a distinct set of mutational events. Red circles indicate commonly mutated oncogenes, and green circles indicate tumor</a:t>
            </a:r>
          </a:p>
          <a:p>
            <a:r>
              <a:rPr lang="it-IT" altLang="it-IT" smtClean="0"/>
              <a:t>suppressors. </a:t>
            </a:r>
            <a:r>
              <a:rPr lang="it-IT" altLang="it-IT" i="1" smtClean="0"/>
              <a:t>ARID1A </a:t>
            </a:r>
            <a:r>
              <a:rPr lang="it-IT" altLang="it-IT" smtClean="0"/>
              <a:t>denotes AT-rich interactive domain 1A; </a:t>
            </a:r>
            <a:r>
              <a:rPr lang="it-IT" altLang="it-IT" i="1" smtClean="0"/>
              <a:t>ARID1B </a:t>
            </a:r>
            <a:r>
              <a:rPr lang="it-IT" altLang="it-IT" smtClean="0"/>
              <a:t>AT-rich interactive domain 1B; </a:t>
            </a:r>
            <a:r>
              <a:rPr lang="it-IT" altLang="it-IT" i="1" smtClean="0"/>
              <a:t>ATM </a:t>
            </a:r>
            <a:r>
              <a:rPr lang="it-IT" altLang="it-IT" smtClean="0"/>
              <a:t>ataxia telangiectasia–mutated</a:t>
            </a:r>
            <a:r>
              <a:rPr lang="it-IT" altLang="it-IT" i="1" smtClean="0"/>
              <a:t>;</a:t>
            </a:r>
          </a:p>
          <a:p>
            <a:r>
              <a:rPr lang="it-IT" altLang="it-IT" i="1" smtClean="0"/>
              <a:t>CDKN2A </a:t>
            </a:r>
            <a:r>
              <a:rPr lang="it-IT" altLang="it-IT" smtClean="0"/>
              <a:t>cyclin-dependent kinase inhibitor 2A; </a:t>
            </a:r>
            <a:r>
              <a:rPr lang="it-IT" altLang="it-IT" i="1" smtClean="0"/>
              <a:t>GNAS </a:t>
            </a:r>
            <a:r>
              <a:rPr lang="it-IT" altLang="it-IT" smtClean="0"/>
              <a:t>guanine nucleotide binding protein, alpha stimulating; GPCR G-protein–coupled</a:t>
            </a:r>
          </a:p>
          <a:p>
            <a:r>
              <a:rPr lang="it-IT" altLang="it-IT" smtClean="0"/>
              <a:t>receptor; </a:t>
            </a:r>
            <a:r>
              <a:rPr lang="it-IT" altLang="it-IT" i="1" smtClean="0"/>
              <a:t>KDM6A </a:t>
            </a:r>
            <a:r>
              <a:rPr lang="it-IT" altLang="it-IT" smtClean="0"/>
              <a:t>lysine (K)</a:t>
            </a:r>
            <a:r>
              <a:rPr lang="it-IT" altLang="it-IT" i="1" smtClean="0"/>
              <a:t>-</a:t>
            </a:r>
            <a:r>
              <a:rPr lang="it-IT" altLang="it-IT" smtClean="0"/>
              <a:t>specific demethylase 6A; </a:t>
            </a:r>
            <a:r>
              <a:rPr lang="it-IT" altLang="it-IT" i="1" smtClean="0"/>
              <a:t>KRAS </a:t>
            </a:r>
            <a:r>
              <a:rPr lang="it-IT" altLang="it-IT" smtClean="0"/>
              <a:t>Kirsten rat sarcoma viral oncogene homologue; </a:t>
            </a:r>
            <a:r>
              <a:rPr lang="it-IT" altLang="it-IT" i="1" smtClean="0"/>
              <a:t>MLL2 </a:t>
            </a:r>
            <a:r>
              <a:rPr lang="it-IT" altLang="it-IT" smtClean="0"/>
              <a:t>mixed-lineage leukemia</a:t>
            </a:r>
          </a:p>
          <a:p>
            <a:r>
              <a:rPr lang="it-IT" altLang="it-IT" smtClean="0"/>
              <a:t>2; </a:t>
            </a:r>
            <a:r>
              <a:rPr lang="it-IT" altLang="it-IT" i="1" smtClean="0"/>
              <a:t>MLL3 </a:t>
            </a:r>
            <a:r>
              <a:rPr lang="it-IT" altLang="it-IT" smtClean="0"/>
              <a:t>mixed-lineage leukemia 3; </a:t>
            </a:r>
            <a:r>
              <a:rPr lang="it-IT" altLang="it-IT" i="1" smtClean="0"/>
              <a:t>RNF43 </a:t>
            </a:r>
            <a:r>
              <a:rPr lang="it-IT" altLang="it-IT" smtClean="0"/>
              <a:t>ring-finger protein 43; </a:t>
            </a:r>
            <a:r>
              <a:rPr lang="it-IT" altLang="it-IT" i="1" smtClean="0"/>
              <a:t>SMAD4 </a:t>
            </a:r>
            <a:r>
              <a:rPr lang="it-IT" altLang="it-IT" smtClean="0"/>
              <a:t>SMAD family member 4; </a:t>
            </a:r>
            <a:r>
              <a:rPr lang="it-IT" altLang="it-IT" i="1" smtClean="0"/>
              <a:t>SMARCA1 </a:t>
            </a:r>
            <a:r>
              <a:rPr lang="it-IT" altLang="it-IT" smtClean="0"/>
              <a:t>SWI/SNF-related, matrixassociated,</a:t>
            </a:r>
          </a:p>
          <a:p>
            <a:r>
              <a:rPr lang="en-US" altLang="it-IT" smtClean="0"/>
              <a:t>actin-dependent regulator of chromatin, subfamily a, member 1; TGF-β transforming growth factor β; </a:t>
            </a:r>
            <a:r>
              <a:rPr lang="en-US" altLang="it-IT" i="1" smtClean="0"/>
              <a:t>TGF-βR1 </a:t>
            </a:r>
            <a:r>
              <a:rPr lang="en-US" altLang="it-IT" smtClean="0"/>
              <a:t>TGF-β receptor</a:t>
            </a:r>
          </a:p>
          <a:p>
            <a:r>
              <a:rPr lang="en-US" altLang="it-IT" smtClean="0"/>
              <a:t>1; and </a:t>
            </a:r>
            <a:r>
              <a:rPr lang="en-US" altLang="it-IT" i="1" smtClean="0"/>
              <a:t>TGF-βR2 </a:t>
            </a:r>
            <a:r>
              <a:rPr lang="en-US" altLang="it-IT" smtClean="0"/>
              <a:t>TGF-β receptor 2.</a:t>
            </a:r>
            <a:endParaRPr lang="it-IT" altLang="it-IT" smtClean="0"/>
          </a:p>
        </p:txBody>
      </p:sp>
      <p:sp>
        <p:nvSpPr>
          <p:cNvPr id="132100" name="Segnaposto numero diapositiva 3"/>
          <p:cNvSpPr>
            <a:spLocks noGrp="1"/>
          </p:cNvSpPr>
          <p:nvPr>
            <p:ph type="sldNum" sz="quarter" idx="5"/>
          </p:nvPr>
        </p:nvSpPr>
        <p:spPr bwMode="auto">
          <a:noFill/>
          <a:ln>
            <a:miter lim="800000"/>
            <a:headEnd/>
            <a:tailEnd/>
          </a:ln>
        </p:spPr>
        <p:txBody>
          <a:bodyPr/>
          <a:lstStyle/>
          <a:p>
            <a:fld id="{316BBD2A-43A2-4C60-BF88-4DD9D042991C}" type="slidenum">
              <a:rPr lang="it-IT" altLang="en-US">
                <a:solidFill>
                  <a:prstClr val="black"/>
                </a:solidFill>
              </a:rPr>
              <a:pPr/>
              <a:t>9</a:t>
            </a:fld>
            <a:endParaRPr lang="it-IT" altLang="en-US">
              <a:solidFill>
                <a:prstClr val="black"/>
              </a:solidFill>
            </a:endParaRPr>
          </a:p>
        </p:txBody>
      </p:sp>
    </p:spTree>
    <p:extLst>
      <p:ext uri="{BB962C8B-B14F-4D97-AF65-F5344CB8AC3E}">
        <p14:creationId xmlns:p14="http://schemas.microsoft.com/office/powerpoint/2010/main" val="1437460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0567" tIns="45283" rIns="90567" bIns="45283" anchor="b"/>
          <a:lstStyle/>
          <a:p>
            <a:pPr algn="r"/>
            <a:fld id="{328AD21E-DA1C-4AF3-B8F0-7BB8F74BFBE9}" type="slidenum">
              <a:rPr lang="en-US" sz="1200">
                <a:solidFill>
                  <a:srgbClr val="FFFFFF"/>
                </a:solidFill>
              </a:rPr>
              <a:pPr algn="r"/>
              <a:t>13</a:t>
            </a:fld>
            <a:endParaRPr lang="en-US" sz="1200">
              <a:solidFill>
                <a:srgbClr val="FFFFFF"/>
              </a:solidFill>
            </a:endParaRPr>
          </a:p>
        </p:txBody>
      </p:sp>
      <p:sp>
        <p:nvSpPr>
          <p:cNvPr id="430082" name="Rectangle 2"/>
          <p:cNvSpPr>
            <a:spLocks noGrp="1" noRot="1" noChangeAspect="1" noChangeArrowheads="1" noTextEdit="1"/>
          </p:cNvSpPr>
          <p:nvPr>
            <p:ph type="sldImg"/>
          </p:nvPr>
        </p:nvSpPr>
        <p:spPr bwMode="auto">
          <a:xfrm>
            <a:off x="865188" y="685800"/>
            <a:ext cx="5129212" cy="3429000"/>
          </a:xfrm>
          <a:noFill/>
          <a:ln>
            <a:solidFill>
              <a:srgbClr val="000000"/>
            </a:solidFill>
            <a:miter lim="800000"/>
            <a:headEnd/>
            <a:tailEnd/>
          </a:ln>
        </p:spPr>
      </p:sp>
      <p:sp>
        <p:nvSpPr>
          <p:cNvPr id="430083" name="Rectangle 3"/>
          <p:cNvSpPr>
            <a:spLocks noGrp="1" noChangeArrowheads="1"/>
          </p:cNvSpPr>
          <p:nvPr>
            <p:ph type="body" idx="1"/>
          </p:nvPr>
        </p:nvSpPr>
        <p:spPr bwMode="auto">
          <a:xfrm>
            <a:off x="914400" y="4343400"/>
            <a:ext cx="5029200" cy="4116388"/>
          </a:xfrm>
          <a:solidFill>
            <a:srgbClr val="FFFFFF"/>
          </a:solidFill>
          <a:ln>
            <a:solidFill>
              <a:srgbClr val="000000"/>
            </a:solidFill>
            <a:miter lim="800000"/>
            <a:headEnd/>
            <a:tailEnd/>
          </a:ln>
        </p:spPr>
        <p:txBody>
          <a:bodyPr wrap="square" lIns="89769" tIns="44884" rIns="89769" bIns="44884" numCol="1" anchor="t" anchorCtr="0" compatLnSpc="1">
            <a:prstTxWarp prst="textNoShape">
              <a:avLst/>
            </a:prstTxWarp>
          </a:bodyPr>
          <a:lstStyle/>
          <a:p>
            <a:pPr defTabSz="904875">
              <a:spcBef>
                <a:spcPct val="0"/>
              </a:spcBef>
            </a:pPr>
            <a:endParaRPr lang="fr-FR" smtClean="0">
              <a:latin typeface="Arial" charset="0"/>
            </a:endParaRPr>
          </a:p>
        </p:txBody>
      </p:sp>
    </p:spTree>
    <p:extLst>
      <p:ext uri="{BB962C8B-B14F-4D97-AF65-F5344CB8AC3E}">
        <p14:creationId xmlns:p14="http://schemas.microsoft.com/office/powerpoint/2010/main" val="1659591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2"/>
          <p:cNvSpPr>
            <a:spLocks noGrp="1" noChangeArrowheads="1"/>
          </p:cNvSpPr>
          <p:nvPr>
            <p:ph type="body" idx="1"/>
          </p:nvPr>
        </p:nvSpPr>
        <p:spPr bwMode="auto">
          <a:noFill/>
        </p:spPr>
        <p:txBody>
          <a:bodyPr wrap="square" lIns="90824" tIns="44615" rIns="90824" bIns="44615" numCol="1" anchor="t" anchorCtr="0" compatLnSpc="1">
            <a:prstTxWarp prst="textNoShape">
              <a:avLst/>
            </a:prstTxWarp>
          </a:bodyPr>
          <a:lstStyle/>
          <a:p>
            <a:pPr>
              <a:spcBef>
                <a:spcPct val="0"/>
              </a:spcBef>
            </a:pPr>
            <a:endParaRPr lang="en-US" smtClean="0">
              <a:latin typeface="Arial" charset="0"/>
            </a:endParaRPr>
          </a:p>
        </p:txBody>
      </p:sp>
      <p:sp>
        <p:nvSpPr>
          <p:cNvPr id="468994" name="Rectangle 3"/>
          <p:cNvSpPr>
            <a:spLocks noGrp="1" noRot="1" noChangeAspect="1" noChangeArrowheads="1" noTextEdit="1"/>
          </p:cNvSpPr>
          <p:nvPr>
            <p:ph type="sldImg"/>
          </p:nvPr>
        </p:nvSpPr>
        <p:spPr bwMode="auto">
          <a:xfrm>
            <a:off x="881063" y="693738"/>
            <a:ext cx="5106987" cy="3413125"/>
          </a:xfrm>
          <a:noFill/>
          <a:ln cap="flat">
            <a:solidFill>
              <a:srgbClr val="000000"/>
            </a:solidFill>
            <a:miter lim="800000"/>
            <a:headEnd/>
            <a:tailEnd/>
          </a:ln>
        </p:spPr>
      </p:sp>
    </p:spTree>
    <p:extLst>
      <p:ext uri="{BB962C8B-B14F-4D97-AF65-F5344CB8AC3E}">
        <p14:creationId xmlns:p14="http://schemas.microsoft.com/office/powerpoint/2010/main" val="348302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2"/>
          <p:cNvSpPr>
            <a:spLocks noGrp="1" noChangeArrowheads="1"/>
          </p:cNvSpPr>
          <p:nvPr>
            <p:ph type="body" idx="1"/>
          </p:nvPr>
        </p:nvSpPr>
        <p:spPr bwMode="auto">
          <a:xfrm>
            <a:off x="914400" y="4343400"/>
            <a:ext cx="5029200" cy="4114800"/>
          </a:xfrm>
          <a:noFill/>
        </p:spPr>
        <p:txBody>
          <a:bodyPr wrap="square" lIns="92560" tIns="45467" rIns="92560" bIns="45467" numCol="1" anchor="t" anchorCtr="0" compatLnSpc="1">
            <a:prstTxWarp prst="textNoShape">
              <a:avLst/>
            </a:prstTxWarp>
          </a:bodyPr>
          <a:lstStyle/>
          <a:p>
            <a:pPr>
              <a:spcBef>
                <a:spcPct val="0"/>
              </a:spcBef>
            </a:pPr>
            <a:endParaRPr lang="en-US" altLang="en-US" smtClean="0">
              <a:latin typeface="Arial" charset="0"/>
            </a:endParaRPr>
          </a:p>
        </p:txBody>
      </p:sp>
      <p:sp>
        <p:nvSpPr>
          <p:cNvPr id="475138" name="Rectangle 3"/>
          <p:cNvSpPr>
            <a:spLocks noGrp="1" noRot="1" noChangeAspect="1" noChangeArrowheads="1" noTextEdit="1"/>
          </p:cNvSpPr>
          <p:nvPr>
            <p:ph type="sldImg"/>
          </p:nvPr>
        </p:nvSpPr>
        <p:spPr bwMode="auto">
          <a:xfrm>
            <a:off x="652463" y="758825"/>
            <a:ext cx="5583237" cy="3732213"/>
          </a:xfrm>
          <a:noFill/>
          <a:ln cap="flat">
            <a:solidFill>
              <a:srgbClr val="000000"/>
            </a:solidFill>
            <a:miter lim="800000"/>
            <a:headEnd/>
            <a:tailEnd/>
          </a:ln>
        </p:spPr>
      </p:sp>
    </p:spTree>
    <p:extLst>
      <p:ext uri="{BB962C8B-B14F-4D97-AF65-F5344CB8AC3E}">
        <p14:creationId xmlns:p14="http://schemas.microsoft.com/office/powerpoint/2010/main" val="2443916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54018" name="Rectangle 20"/>
          <p:cNvSpPr txBox="1">
            <a:spLocks noGrp="1" noChangeArrowheads="1"/>
          </p:cNvSpPr>
          <p:nvPr/>
        </p:nvSpPr>
        <p:spPr bwMode="auto">
          <a:xfrm>
            <a:off x="3884613" y="8685213"/>
            <a:ext cx="2949575" cy="434975"/>
          </a:xfrm>
          <a:prstGeom prst="rect">
            <a:avLst/>
          </a:prstGeom>
          <a:noFill/>
          <a:ln w="9525">
            <a:noFill/>
            <a:miter lim="800000"/>
            <a:headEnd/>
            <a:tailEnd/>
          </a:ln>
        </p:spPr>
        <p:txBody>
          <a:bodyPr lIns="90000" tIns="46800" rIns="90000" bIns="4680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603B8C2-CB38-4FC3-9350-3D87C3DC1814}" type="slidenum">
              <a:rPr lang="it-IT" altLang="it-IT" sz="1200">
                <a:solidFill>
                  <a:srgbClr val="000000"/>
                </a:solidFill>
                <a:ea typeface="ＭＳ Ｐゴシック"/>
                <a:cs typeface="ＭＳ Ｐゴシック"/>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18</a:t>
            </a:fld>
            <a:endParaRPr lang="it-IT" altLang="it-IT" sz="1200">
              <a:solidFill>
                <a:srgbClr val="000000"/>
              </a:solidFill>
              <a:ea typeface="ＭＳ Ｐゴシック"/>
              <a:cs typeface="ＭＳ Ｐゴシック"/>
            </a:endParaRPr>
          </a:p>
        </p:txBody>
      </p:sp>
      <p:sp>
        <p:nvSpPr>
          <p:cNvPr id="854019" name="Text Box 1"/>
          <p:cNvSpPr>
            <a:spLocks noGrp="1" noRot="1" noChangeAspect="1" noChangeArrowheads="1" noTextEdit="1"/>
          </p:cNvSpPr>
          <p:nvPr>
            <p:ph type="sldImg"/>
          </p:nvPr>
        </p:nvSpPr>
        <p:spPr bwMode="auto">
          <a:xfrm>
            <a:off x="863600" y="685800"/>
            <a:ext cx="5130800" cy="3429000"/>
          </a:xfrm>
          <a:solidFill>
            <a:srgbClr val="FFFFFF"/>
          </a:solidFill>
          <a:ln w="9525">
            <a:noFill/>
          </a:ln>
        </p:spPr>
      </p:sp>
      <p:sp>
        <p:nvSpPr>
          <p:cNvPr id="854020" name="Text Box 2"/>
          <p:cNvSpPr>
            <a:spLocks noGrp="1" noChangeArrowheads="1"/>
          </p:cNvSpPr>
          <p:nvPr>
            <p:ph type="body" idx="1"/>
          </p:nvPr>
        </p:nvSpPr>
        <p:spPr bwMode="auto">
          <a:noFill/>
        </p:spPr>
        <p:txBody>
          <a:bodyPr wrap="none" lIns="90000" tIns="46800" rIns="90000" bIns="46800" numCol="1" anchor="ctr" anchorCtr="0" compatLnSpc="1">
            <a:prstTxWarp prst="textNoShape">
              <a:avLst/>
            </a:prstTxWarp>
          </a:bodyPr>
          <a:lstStyle/>
          <a:p>
            <a:endParaRPr lang="en-US" smtClean="0"/>
          </a:p>
        </p:txBody>
      </p:sp>
    </p:spTree>
    <p:extLst>
      <p:ext uri="{BB962C8B-B14F-4D97-AF65-F5344CB8AC3E}">
        <p14:creationId xmlns:p14="http://schemas.microsoft.com/office/powerpoint/2010/main" val="356569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Segnaposto immagine diapositiva 1"/>
          <p:cNvSpPr>
            <a:spLocks noGrp="1" noRot="1" noChangeAspect="1"/>
          </p:cNvSpPr>
          <p:nvPr>
            <p:ph type="sldImg"/>
          </p:nvPr>
        </p:nvSpPr>
        <p:spPr bwMode="auto">
          <a:xfrm>
            <a:off x="863600" y="685800"/>
            <a:ext cx="5130800" cy="3429000"/>
          </a:xfrm>
          <a:noFill/>
          <a:ln>
            <a:solidFill>
              <a:srgbClr val="000000"/>
            </a:solidFill>
            <a:miter lim="800000"/>
            <a:headEnd/>
            <a:tailEnd/>
          </a:ln>
        </p:spPr>
      </p:sp>
      <p:sp>
        <p:nvSpPr>
          <p:cNvPr id="591874"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591875"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3D09B1B-DFD9-487C-9F79-6CA35CDD4970}" type="slidenum">
              <a:rPr lang="it-IT" sz="1200">
                <a:solidFill>
                  <a:srgbClr val="000000"/>
                </a:solidFill>
                <a:latin typeface="Calibri" pitchFamily="34" charset="0"/>
              </a:rPr>
              <a:pPr algn="r"/>
              <a:t>19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58899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9.xml"/><Relationship Id="rId4" Type="http://schemas.openxmlformats.org/officeDocument/2006/relationships/image" Target="../media/image12.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69943" y="2130445"/>
            <a:ext cx="8721725"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39876" y="3886200"/>
            <a:ext cx="718185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fontAlgn="auto">
              <a:spcBef>
                <a:spcPts val="0"/>
              </a:spcBef>
              <a:spcAft>
                <a:spcPts val="0"/>
              </a:spcAft>
              <a:defRPr/>
            </a:lvl1pPr>
          </a:lstStyle>
          <a:p>
            <a:pPr>
              <a:defRPr/>
            </a:pPr>
            <a:endParaRPr lang="it-IT" altLang="it-IT"/>
          </a:p>
        </p:txBody>
      </p:sp>
      <p:sp>
        <p:nvSpPr>
          <p:cNvPr id="5" name="Segnaposto piè di pagina 4"/>
          <p:cNvSpPr>
            <a:spLocks noGrp="1"/>
          </p:cNvSpPr>
          <p:nvPr>
            <p:ph type="ftr" sz="quarter" idx="11"/>
          </p:nvPr>
        </p:nvSpPr>
        <p:spPr/>
        <p:txBody>
          <a:bodyPr/>
          <a:lstStyle>
            <a:lvl1pPr fontAlgn="auto">
              <a:spcBef>
                <a:spcPts val="0"/>
              </a:spcBef>
              <a:spcAft>
                <a:spcPts val="0"/>
              </a:spcAft>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fontAlgn="auto">
              <a:spcBef>
                <a:spcPts val="0"/>
              </a:spcBef>
              <a:spcAft>
                <a:spcPts val="0"/>
              </a:spcAft>
              <a:defRPr/>
            </a:lvl1pPr>
          </a:lstStyle>
          <a:p>
            <a:pPr>
              <a:defRPr/>
            </a:pPr>
            <a:fld id="{3597B863-9068-4DDE-9E78-302FC4D46D4D}" type="slidenum">
              <a:rPr lang="it-IT" altLang="it-IT"/>
              <a:pPr>
                <a:defRPr/>
              </a:pPr>
              <a:t>‹N›</a:t>
            </a:fld>
            <a:endParaRPr lang="it-IT" alt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auto">
              <a:spcBef>
                <a:spcPts val="0"/>
              </a:spcBef>
              <a:spcAft>
                <a:spcPts val="0"/>
              </a:spcAft>
              <a:defRPr/>
            </a:lvl1pPr>
          </a:lstStyle>
          <a:p>
            <a:pPr>
              <a:defRPr/>
            </a:pPr>
            <a:endParaRPr lang="it-IT" altLang="it-IT"/>
          </a:p>
        </p:txBody>
      </p:sp>
      <p:sp>
        <p:nvSpPr>
          <p:cNvPr id="5" name="Segnaposto piè di pagina 4"/>
          <p:cNvSpPr>
            <a:spLocks noGrp="1"/>
          </p:cNvSpPr>
          <p:nvPr>
            <p:ph type="ftr" sz="quarter" idx="11"/>
          </p:nvPr>
        </p:nvSpPr>
        <p:spPr/>
        <p:txBody>
          <a:bodyPr/>
          <a:lstStyle>
            <a:lvl1pPr fontAlgn="auto">
              <a:spcBef>
                <a:spcPts val="0"/>
              </a:spcBef>
              <a:spcAft>
                <a:spcPts val="0"/>
              </a:spcAft>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fontAlgn="auto">
              <a:spcBef>
                <a:spcPts val="0"/>
              </a:spcBef>
              <a:spcAft>
                <a:spcPts val="0"/>
              </a:spcAft>
              <a:defRPr/>
            </a:lvl1pPr>
          </a:lstStyle>
          <a:p>
            <a:pPr>
              <a:defRPr/>
            </a:pPr>
            <a:fld id="{098D8C2D-E6FB-4E1F-B645-EE1C65B434C0}" type="slidenum">
              <a:rPr lang="it-IT" altLang="it-IT"/>
              <a:pPr>
                <a:defRPr/>
              </a:pPr>
              <a:t>‹N›</a:t>
            </a:fld>
            <a:endParaRPr lang="it-IT" altLang="it-IT"/>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69943" y="2130445"/>
            <a:ext cx="8721725" cy="1470025"/>
          </a:xfrm>
        </p:spPr>
        <p:txBody>
          <a:bodyPr/>
          <a:lstStyle/>
          <a:p>
            <a:r>
              <a:rPr lang="en-US"/>
              <a:t>Fare clic per modificare lo stile del titolo</a:t>
            </a:r>
            <a:endParaRPr lang="it-IT"/>
          </a:p>
        </p:txBody>
      </p:sp>
      <p:sp>
        <p:nvSpPr>
          <p:cNvPr id="3" name="Sottotitolo 2"/>
          <p:cNvSpPr>
            <a:spLocks noGrp="1"/>
          </p:cNvSpPr>
          <p:nvPr>
            <p:ph type="subTitle" idx="1"/>
          </p:nvPr>
        </p:nvSpPr>
        <p:spPr>
          <a:xfrm>
            <a:off x="1539876" y="3886200"/>
            <a:ext cx="718185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Fare clic per modificare lo stile del sottotitolo dello schema</a:t>
            </a:r>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lo stile del titolo</a:t>
            </a:r>
            <a:endParaRPr lang="it-IT"/>
          </a:p>
        </p:txBody>
      </p:sp>
      <p:sp>
        <p:nvSpPr>
          <p:cNvPr id="3" name="Segnaposto contenuto 2"/>
          <p:cNvSpPr>
            <a:spLocks noGrp="1"/>
          </p:cNvSpPr>
          <p:nvPr>
            <p:ph idx="1"/>
          </p:nvPr>
        </p:nvSpPr>
        <p:spPr/>
        <p:txBody>
          <a:body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1215" y="4406920"/>
            <a:ext cx="8721725" cy="1362075"/>
          </a:xfrm>
        </p:spPr>
        <p:txBody>
          <a:bodyPr anchor="t"/>
          <a:lstStyle>
            <a:lvl1pPr algn="l">
              <a:defRPr sz="4000" b="1" cap="all"/>
            </a:lvl1pPr>
          </a:lstStyle>
          <a:p>
            <a:r>
              <a:rPr lang="en-US"/>
              <a:t>Fare clic per modificare lo stile del titolo</a:t>
            </a:r>
            <a:endParaRPr lang="it-IT"/>
          </a:p>
        </p:txBody>
      </p:sp>
      <p:sp>
        <p:nvSpPr>
          <p:cNvPr id="3" name="Segnaposto testo 2"/>
          <p:cNvSpPr>
            <a:spLocks noGrp="1"/>
          </p:cNvSpPr>
          <p:nvPr>
            <p:ph type="body" idx="1"/>
          </p:nvPr>
        </p:nvSpPr>
        <p:spPr>
          <a:xfrm>
            <a:off x="811215" y="2906713"/>
            <a:ext cx="872172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Fare clic per modificare stili del testo dello schema</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lo stile del titolo</a:t>
            </a:r>
            <a:endParaRPr lang="it-IT"/>
          </a:p>
        </p:txBody>
      </p:sp>
      <p:sp>
        <p:nvSpPr>
          <p:cNvPr id="3" name="Segnaposto contenuto 2"/>
          <p:cNvSpPr>
            <a:spLocks noGrp="1"/>
          </p:cNvSpPr>
          <p:nvPr>
            <p:ph sz="half" idx="1"/>
          </p:nvPr>
        </p:nvSpPr>
        <p:spPr>
          <a:xfrm>
            <a:off x="769938" y="1981200"/>
            <a:ext cx="42846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contenuto 3"/>
          <p:cNvSpPr>
            <a:spLocks noGrp="1"/>
          </p:cNvSpPr>
          <p:nvPr>
            <p:ph sz="half" idx="2"/>
          </p:nvPr>
        </p:nvSpPr>
        <p:spPr>
          <a:xfrm>
            <a:off x="5207001" y="1981200"/>
            <a:ext cx="4284664"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2767" y="274638"/>
            <a:ext cx="9236075" cy="1143000"/>
          </a:xfrm>
        </p:spPr>
        <p:txBody>
          <a:bodyPr/>
          <a:lstStyle>
            <a:lvl1pPr>
              <a:defRPr/>
            </a:lvl1pPr>
          </a:lstStyle>
          <a:p>
            <a:r>
              <a:rPr lang="en-US"/>
              <a:t>Fare clic per modificare lo stile del titolo</a:t>
            </a:r>
            <a:endParaRPr lang="it-IT"/>
          </a:p>
        </p:txBody>
      </p:sp>
      <p:sp>
        <p:nvSpPr>
          <p:cNvPr id="3" name="Segnaposto testo 2"/>
          <p:cNvSpPr>
            <a:spLocks noGrp="1"/>
          </p:cNvSpPr>
          <p:nvPr>
            <p:ph type="body" idx="1"/>
          </p:nvPr>
        </p:nvSpPr>
        <p:spPr>
          <a:xfrm>
            <a:off x="512763" y="1535113"/>
            <a:ext cx="45339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Fare clic per modificare stili del testo dello schema</a:t>
            </a:r>
          </a:p>
        </p:txBody>
      </p:sp>
      <p:sp>
        <p:nvSpPr>
          <p:cNvPr id="4" name="Segnaposto contenuto 3"/>
          <p:cNvSpPr>
            <a:spLocks noGrp="1"/>
          </p:cNvSpPr>
          <p:nvPr>
            <p:ph sz="half" idx="2"/>
          </p:nvPr>
        </p:nvSpPr>
        <p:spPr>
          <a:xfrm>
            <a:off x="512763" y="2174875"/>
            <a:ext cx="45339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5" name="Segnaposto testo 4"/>
          <p:cNvSpPr>
            <a:spLocks noGrp="1"/>
          </p:cNvSpPr>
          <p:nvPr>
            <p:ph type="body" sz="quarter" idx="3"/>
          </p:nvPr>
        </p:nvSpPr>
        <p:spPr>
          <a:xfrm>
            <a:off x="5213349" y="1535113"/>
            <a:ext cx="45354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Fare clic per modificare stili del testo dello schema</a:t>
            </a:r>
          </a:p>
        </p:txBody>
      </p:sp>
      <p:sp>
        <p:nvSpPr>
          <p:cNvPr id="6" name="Segnaposto contenuto 5"/>
          <p:cNvSpPr>
            <a:spLocks noGrp="1"/>
          </p:cNvSpPr>
          <p:nvPr>
            <p:ph sz="quarter" idx="4"/>
          </p:nvPr>
        </p:nvSpPr>
        <p:spPr>
          <a:xfrm>
            <a:off x="5213349" y="2174875"/>
            <a:ext cx="45354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lo stile del titolo</a:t>
            </a:r>
            <a:endParaRPr lang="it-IT"/>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2763" y="273050"/>
            <a:ext cx="3376612" cy="1162050"/>
          </a:xfrm>
        </p:spPr>
        <p:txBody>
          <a:bodyPr anchor="b"/>
          <a:lstStyle>
            <a:lvl1pPr algn="l">
              <a:defRPr sz="2000" b="1"/>
            </a:lvl1pPr>
          </a:lstStyle>
          <a:p>
            <a:r>
              <a:rPr lang="en-US"/>
              <a:t>Fare clic per modificare lo stile del titolo</a:t>
            </a:r>
            <a:endParaRPr lang="it-IT"/>
          </a:p>
        </p:txBody>
      </p:sp>
      <p:sp>
        <p:nvSpPr>
          <p:cNvPr id="3" name="Segnaposto contenuto 2"/>
          <p:cNvSpPr>
            <a:spLocks noGrp="1"/>
          </p:cNvSpPr>
          <p:nvPr>
            <p:ph idx="1"/>
          </p:nvPr>
        </p:nvSpPr>
        <p:spPr>
          <a:xfrm>
            <a:off x="4011624" y="273068"/>
            <a:ext cx="57372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testo 3"/>
          <p:cNvSpPr>
            <a:spLocks noGrp="1"/>
          </p:cNvSpPr>
          <p:nvPr>
            <p:ph type="body" sz="half" idx="2"/>
          </p:nvPr>
        </p:nvSpPr>
        <p:spPr>
          <a:xfrm>
            <a:off x="512763" y="1435103"/>
            <a:ext cx="33766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Fare clic per modificare stili del testo dello schema</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1364" y="4800600"/>
            <a:ext cx="6156325" cy="566738"/>
          </a:xfrm>
        </p:spPr>
        <p:txBody>
          <a:bodyPr anchor="b"/>
          <a:lstStyle>
            <a:lvl1pPr algn="l">
              <a:defRPr sz="2000" b="1"/>
            </a:lvl1pPr>
          </a:lstStyle>
          <a:p>
            <a:r>
              <a:rPr lang="en-US"/>
              <a:t>Fare clic per modificare lo stile del titolo</a:t>
            </a:r>
            <a:endParaRPr lang="it-IT"/>
          </a:p>
        </p:txBody>
      </p:sp>
      <p:sp>
        <p:nvSpPr>
          <p:cNvPr id="3" name="Segnaposto immagine 2"/>
          <p:cNvSpPr>
            <a:spLocks noGrp="1"/>
          </p:cNvSpPr>
          <p:nvPr>
            <p:ph type="pic" idx="1"/>
          </p:nvPr>
        </p:nvSpPr>
        <p:spPr>
          <a:xfrm>
            <a:off x="2011364" y="612775"/>
            <a:ext cx="615632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011364" y="5367338"/>
            <a:ext cx="615632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Fare clic per modificare stili del testo dello schema</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1_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42205" y="274655"/>
            <a:ext cx="2308225"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2767" y="274655"/>
            <a:ext cx="6777037"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auto">
              <a:spcBef>
                <a:spcPts val="0"/>
              </a:spcBef>
              <a:spcAft>
                <a:spcPts val="0"/>
              </a:spcAft>
              <a:defRPr/>
            </a:lvl1pPr>
          </a:lstStyle>
          <a:p>
            <a:pPr>
              <a:defRPr/>
            </a:pPr>
            <a:endParaRPr lang="it-IT" altLang="it-IT"/>
          </a:p>
        </p:txBody>
      </p:sp>
      <p:sp>
        <p:nvSpPr>
          <p:cNvPr id="5" name="Segnaposto piè di pagina 4"/>
          <p:cNvSpPr>
            <a:spLocks noGrp="1"/>
          </p:cNvSpPr>
          <p:nvPr>
            <p:ph type="ftr" sz="quarter" idx="11"/>
          </p:nvPr>
        </p:nvSpPr>
        <p:spPr/>
        <p:txBody>
          <a:bodyPr/>
          <a:lstStyle>
            <a:lvl1pPr fontAlgn="auto">
              <a:spcBef>
                <a:spcPts val="0"/>
              </a:spcBef>
              <a:spcAft>
                <a:spcPts val="0"/>
              </a:spcAft>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fontAlgn="auto">
              <a:spcBef>
                <a:spcPts val="0"/>
              </a:spcBef>
              <a:spcAft>
                <a:spcPts val="0"/>
              </a:spcAft>
              <a:defRPr/>
            </a:lvl1pPr>
          </a:lstStyle>
          <a:p>
            <a:pPr>
              <a:defRPr/>
            </a:pPr>
            <a:fld id="{ADE5159A-922F-4AF1-BE42-706577AE9F55}" type="slidenum">
              <a:rPr lang="it-IT" altLang="it-IT"/>
              <a:pPr>
                <a:defRPr/>
              </a:pPr>
              <a:t>‹N›</a:t>
            </a:fld>
            <a:endParaRPr lang="it-IT" altLang="it-IT"/>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12025" y="609600"/>
            <a:ext cx="2179638" cy="5486400"/>
          </a:xfrm>
        </p:spPr>
        <p:txBody>
          <a:bodyPr vert="eaVert"/>
          <a:lstStyle/>
          <a:p>
            <a:r>
              <a:rPr lang="en-US"/>
              <a:t>Fare clic per modificare lo stile del titolo</a:t>
            </a:r>
            <a:endParaRPr lang="it-IT"/>
          </a:p>
        </p:txBody>
      </p:sp>
      <p:sp>
        <p:nvSpPr>
          <p:cNvPr id="3" name="Segnaposto testo verticale 2"/>
          <p:cNvSpPr>
            <a:spLocks noGrp="1"/>
          </p:cNvSpPr>
          <p:nvPr>
            <p:ph type="body" orient="vert" idx="1"/>
          </p:nvPr>
        </p:nvSpPr>
        <p:spPr>
          <a:xfrm>
            <a:off x="769939" y="609600"/>
            <a:ext cx="6389686" cy="5486400"/>
          </a:xfrm>
        </p:spPr>
        <p:txBody>
          <a:bodyPr vert="eaVert"/>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69621" y="2130462"/>
            <a:ext cx="872236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39240" y="3886200"/>
            <a:ext cx="718312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A5B6F48-1D9A-46D6-96C0-BE1A8815FB59}"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7F0958A-3AE2-4234-9860-BEBDE40D8707}" type="slidenum">
              <a:rPr lang="it-IT"/>
              <a:pPr>
                <a:defRPr/>
              </a:pPr>
              <a:t>‹N›</a:t>
            </a:fld>
            <a:endParaRPr lang="it-IT"/>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1A84ECA-9FB1-4CCA-81CF-DFE3837D356B}"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74B924D-7EF5-4A7A-8DE4-50D509E2C9D8}" type="slidenum">
              <a:rPr lang="it-IT"/>
              <a:pPr>
                <a:defRPr/>
              </a:pPr>
              <a:t>‹N›</a:t>
            </a:fld>
            <a:endParaRPr lang="it-IT"/>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0596" y="4406937"/>
            <a:ext cx="872236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0596" y="2906713"/>
            <a:ext cx="872236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2DAF35D-5EA3-4CCB-8951-4905AFE95955}"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82787D6-51E8-4293-98FA-A7CB4CE93E1A}" type="slidenum">
              <a:rPr lang="it-IT"/>
              <a:pPr>
                <a:defRPr/>
              </a:pPr>
              <a:t>‹N›</a:t>
            </a:fld>
            <a:endParaRPr lang="it-IT"/>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3082" y="1600206"/>
            <a:ext cx="453220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6313" y="1600206"/>
            <a:ext cx="453220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0D85D19A-9AB1-4139-901E-A9B44E9B2878}" type="datetimeFigureOut">
              <a:rPr lang="it-IT"/>
              <a:pPr>
                <a:defRPr/>
              </a:pPr>
              <a:t>26/06/2019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5B2060A-FEB4-42B1-A154-1F58B1A52E9C}" type="slidenum">
              <a:rPr lang="it-IT"/>
              <a:pPr>
                <a:defRPr/>
              </a:pPr>
              <a:t>‹N›</a:t>
            </a:fld>
            <a:endParaRPr lang="it-IT"/>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3082" y="1535113"/>
            <a:ext cx="45339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3082" y="2174875"/>
            <a:ext cx="45339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12755" y="1535113"/>
            <a:ext cx="45357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12755" y="2174875"/>
            <a:ext cx="45357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1535D2C-8B47-475B-9A5E-08993891F1A9}" type="datetimeFigureOut">
              <a:rPr lang="it-IT"/>
              <a:pPr>
                <a:defRPr/>
              </a:pPr>
              <a:t>26/06/2019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FA5DB0C-FD7C-48F8-82E5-4D570203E89E}" type="slidenum">
              <a:rPr lang="it-IT"/>
              <a:pPr>
                <a:defRPr/>
              </a:pPr>
              <a:t>‹N›</a:t>
            </a:fld>
            <a:endParaRPr lang="it-IT"/>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7BCEF82-658A-4162-9B05-4280AC145F6A}" type="datetimeFigureOut">
              <a:rPr lang="it-IT"/>
              <a:pPr>
                <a:defRPr/>
              </a:pPr>
              <a:t>26/06/2019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4BF91395-BD0C-49E0-B386-4743E3B5CB07}" type="slidenum">
              <a:rPr lang="it-IT"/>
              <a:pPr>
                <a:defRPr/>
              </a:pPr>
              <a:t>‹N›</a:t>
            </a:fld>
            <a:endParaRPr lang="it-IT"/>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EBB33EF-8F1A-423B-8260-29F8439C6986}" type="datetimeFigureOut">
              <a:rPr lang="it-IT"/>
              <a:pPr>
                <a:defRPr/>
              </a:pPr>
              <a:t>26/06/2019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2A18330-C3B8-4308-A6C6-0C20F8E7019F}" type="slidenum">
              <a:rPr lang="it-IT"/>
              <a:pPr>
                <a:defRPr/>
              </a:pPr>
              <a:t>‹N›</a:t>
            </a:fld>
            <a:endParaRPr lang="it-IT"/>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3080" y="273050"/>
            <a:ext cx="3375996"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12004" y="273068"/>
            <a:ext cx="57365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3080" y="1435103"/>
            <a:ext cx="337599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3001DAE-20C2-4085-8EF4-3ED48ACD5EE4}" type="datetimeFigureOut">
              <a:rPr lang="it-IT"/>
              <a:pPr>
                <a:defRPr/>
              </a:pPr>
              <a:t>26/06/2019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4170236-7F1D-437B-BAAB-3DCBD6C4F441}" type="slidenum">
              <a:rPr lang="it-IT"/>
              <a:pPr>
                <a:defRPr/>
              </a:pPr>
              <a:t>‹N›</a:t>
            </a:fld>
            <a:endParaRPr lang="it-IT"/>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1346" y="4800600"/>
            <a:ext cx="615696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1346" y="612775"/>
            <a:ext cx="615696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011346" y="5367338"/>
            <a:ext cx="615696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22E1602-539A-4478-9662-E1C8DAE3FEFB}" type="datetimeFigureOut">
              <a:rPr lang="it-IT"/>
              <a:pPr>
                <a:defRPr/>
              </a:pPr>
              <a:t>26/06/2019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A995BB0-3E2C-409E-BD37-B682610AF9D4}"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69943" y="2130449"/>
            <a:ext cx="8721725" cy="1470025"/>
          </a:xfrm>
        </p:spPr>
        <p:txBody>
          <a:bodyPr/>
          <a:lstStyle/>
          <a:p>
            <a:r>
              <a:rPr lang="en-US"/>
              <a:t>Fare clic per modificare lo stile del titolo</a:t>
            </a:r>
            <a:endParaRPr lang="it-IT"/>
          </a:p>
        </p:txBody>
      </p:sp>
      <p:sp>
        <p:nvSpPr>
          <p:cNvPr id="3" name="Sottotitolo 2"/>
          <p:cNvSpPr>
            <a:spLocks noGrp="1"/>
          </p:cNvSpPr>
          <p:nvPr>
            <p:ph type="subTitle" idx="1"/>
          </p:nvPr>
        </p:nvSpPr>
        <p:spPr>
          <a:xfrm>
            <a:off x="1539876" y="3886200"/>
            <a:ext cx="718185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Fare clic per modificare lo stile del sottotitolo dello schema</a:t>
            </a:r>
            <a:endParaRPr lang="it-IT"/>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B0A1007-DAD3-49DF-959A-72F2FFA7A36D}"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0920350-4275-4466-AFA5-35E5EE59C3C9}" type="slidenum">
              <a:rPr lang="it-IT"/>
              <a:pPr>
                <a:defRPr/>
              </a:pPr>
              <a:t>‹N›</a:t>
            </a:fld>
            <a:endParaRPr lang="it-IT"/>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39661" y="274655"/>
            <a:ext cx="230886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3081" y="274655"/>
            <a:ext cx="6755553"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5907D90-8A6D-4716-B7C5-2BEEC67AF855}"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7935319-0579-497A-91C4-5698C559E840}" type="slidenum">
              <a:rPr lang="it-IT"/>
              <a:pPr>
                <a:defRPr/>
              </a:pPr>
              <a:t>‹N›</a:t>
            </a:fld>
            <a:endParaRPr lang="it-IT"/>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9003E"/>
        </a:solidFill>
        <a:effectLst/>
      </p:bgPr>
    </p:bg>
    <p:spTree>
      <p:nvGrpSpPr>
        <p:cNvPr id="1" name=""/>
        <p:cNvGrpSpPr/>
        <p:nvPr/>
      </p:nvGrpSpPr>
      <p:grpSpPr>
        <a:xfrm>
          <a:off x="0" y="0"/>
          <a:ext cx="0" cy="0"/>
          <a:chOff x="0" y="0"/>
          <a:chExt cx="0" cy="0"/>
        </a:xfrm>
      </p:grpSpPr>
      <p:pic>
        <p:nvPicPr>
          <p:cNvPr id="4" name="Picture 10" descr="CCO_ONC_ForPPT.gif"/>
          <p:cNvPicPr>
            <a:picLocks noChangeAspect="1"/>
          </p:cNvPicPr>
          <p:nvPr userDrawn="1"/>
        </p:nvPicPr>
        <p:blipFill>
          <a:blip r:embed="rId2" cstate="print"/>
          <a:srcRect/>
          <a:stretch>
            <a:fillRect/>
          </a:stretch>
        </p:blipFill>
        <p:spPr bwMode="auto">
          <a:xfrm>
            <a:off x="6904038" y="328613"/>
            <a:ext cx="2997200" cy="946150"/>
          </a:xfrm>
          <a:prstGeom prst="rect">
            <a:avLst/>
          </a:prstGeom>
          <a:noFill/>
          <a:ln w="9525">
            <a:noFill/>
            <a:miter lim="800000"/>
            <a:headEnd/>
            <a:tailEnd/>
          </a:ln>
        </p:spPr>
      </p:pic>
      <p:sp>
        <p:nvSpPr>
          <p:cNvPr id="5" name="Rectangle 57"/>
          <p:cNvSpPr>
            <a:spLocks noChangeArrowheads="1"/>
          </p:cNvSpPr>
          <p:nvPr userDrawn="1"/>
        </p:nvSpPr>
        <p:spPr bwMode="auto">
          <a:xfrm>
            <a:off x="1" y="1600200"/>
            <a:ext cx="10261600" cy="2057400"/>
          </a:xfrm>
          <a:prstGeom prst="rect">
            <a:avLst/>
          </a:prstGeom>
          <a:solidFill>
            <a:srgbClr val="572565"/>
          </a:solidFill>
          <a:ln>
            <a:noFill/>
          </a:ln>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hangingPunct="1">
              <a:lnSpc>
                <a:spcPct val="90000"/>
              </a:lnSpc>
              <a:spcBef>
                <a:spcPct val="35000"/>
              </a:spcBef>
              <a:spcAft>
                <a:spcPct val="25000"/>
              </a:spcAft>
              <a:buClr>
                <a:srgbClr val="8B3D9A"/>
              </a:buClr>
              <a:buFont typeface="Arial" charset="0"/>
              <a:buChar char="•"/>
              <a:defRPr/>
            </a:pPr>
            <a:endParaRPr lang="en-US" altLang="en-US" dirty="0" smtClean="0">
              <a:solidFill>
                <a:srgbClr val="FFFFFF"/>
              </a:solidFill>
              <a:ea typeface="MS PGothic" pitchFamily="34" charset="-128"/>
              <a:cs typeface="+mn-cs"/>
            </a:endParaRPr>
          </a:p>
        </p:txBody>
      </p:sp>
      <p:pic>
        <p:nvPicPr>
          <p:cNvPr id="6" name="Picture 9"/>
          <p:cNvPicPr>
            <a:picLocks noChangeAspect="1"/>
          </p:cNvPicPr>
          <p:nvPr userDrawn="1"/>
        </p:nvPicPr>
        <p:blipFill>
          <a:blip r:embed="rId3" cstate="print"/>
          <a:srcRect/>
          <a:stretch>
            <a:fillRect/>
          </a:stretch>
        </p:blipFill>
        <p:spPr bwMode="auto">
          <a:xfrm>
            <a:off x="5130800" y="3657600"/>
            <a:ext cx="5130801" cy="3200400"/>
          </a:xfrm>
          <a:prstGeom prst="rect">
            <a:avLst/>
          </a:prstGeom>
          <a:noFill/>
          <a:ln w="9525">
            <a:noFill/>
            <a:miter lim="800000"/>
            <a:headEnd/>
            <a:tailEnd/>
          </a:ln>
        </p:spPr>
      </p:pic>
      <p:sp>
        <p:nvSpPr>
          <p:cNvPr id="6198" name="Rectangle 54"/>
          <p:cNvSpPr>
            <a:spLocks noGrp="1" noChangeArrowheads="1"/>
          </p:cNvSpPr>
          <p:nvPr>
            <p:ph type="subTitle" idx="1"/>
          </p:nvPr>
        </p:nvSpPr>
        <p:spPr>
          <a:xfrm>
            <a:off x="513080" y="4041667"/>
            <a:ext cx="4361180" cy="1120775"/>
          </a:xfrm>
        </p:spPr>
        <p:txBody>
          <a:bodyPr/>
          <a:lstStyle>
            <a:lvl1pPr marL="0" indent="0">
              <a:lnSpc>
                <a:spcPct val="100000"/>
              </a:lnSpc>
              <a:buFont typeface="Wingdings" pitchFamily="2" charset="2"/>
              <a:buNone/>
              <a:defRPr sz="2000" b="1">
                <a:solidFill>
                  <a:schemeClr val="tx1"/>
                </a:solidFill>
              </a:defRPr>
            </a:lvl1pPr>
          </a:lstStyle>
          <a:p>
            <a:r>
              <a:rPr lang="en-US" dirty="0"/>
              <a:t>Click to edit Master subtitle </a:t>
            </a:r>
            <a:r>
              <a:rPr lang="en-US" dirty="0" smtClean="0"/>
              <a:t>style</a:t>
            </a:r>
          </a:p>
        </p:txBody>
      </p:sp>
      <p:sp>
        <p:nvSpPr>
          <p:cNvPr id="6199" name="Rectangle 55"/>
          <p:cNvSpPr>
            <a:spLocks noGrp="1" noChangeArrowheads="1"/>
          </p:cNvSpPr>
          <p:nvPr>
            <p:ph type="ctrTitle"/>
          </p:nvPr>
        </p:nvSpPr>
        <p:spPr bwMode="invGray">
          <a:xfrm>
            <a:off x="502391" y="1600200"/>
            <a:ext cx="9491980" cy="2057400"/>
          </a:xfrm>
        </p:spPr>
        <p:txBody>
          <a:bodyPr/>
          <a:lstStyle>
            <a:lvl1pPr>
              <a:defRPr sz="3900">
                <a:solidFill>
                  <a:schemeClr val="tx1"/>
                </a:solidFill>
              </a:defRPr>
            </a:lvl1pPr>
          </a:lstStyle>
          <a:p>
            <a:r>
              <a:rPr lang="en-US" dirty="0"/>
              <a:t>Click to edit Master title style</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pic>
        <p:nvPicPr>
          <p:cNvPr id="3" name="Picture 4" descr="Transition Slide Logo"/>
          <p:cNvPicPr>
            <a:picLocks noChangeAspect="1" noChangeArrowheads="1"/>
          </p:cNvPicPr>
          <p:nvPr userDrawn="1"/>
        </p:nvPicPr>
        <p:blipFill>
          <a:blip r:embed="rId2" cstate="print"/>
          <a:srcRect/>
          <a:stretch>
            <a:fillRect/>
          </a:stretch>
        </p:blipFill>
        <p:spPr bwMode="auto">
          <a:xfrm>
            <a:off x="1" y="0"/>
            <a:ext cx="10261600" cy="6858000"/>
          </a:xfrm>
          <a:prstGeom prst="rect">
            <a:avLst/>
          </a:prstGeom>
          <a:noFill/>
          <a:ln w="9525">
            <a:noFill/>
            <a:miter lim="800000"/>
            <a:headEnd/>
            <a:tailEnd/>
          </a:ln>
        </p:spPr>
      </p:pic>
      <p:sp>
        <p:nvSpPr>
          <p:cNvPr id="5" name="Title 1"/>
          <p:cNvSpPr>
            <a:spLocks noGrp="1"/>
          </p:cNvSpPr>
          <p:nvPr>
            <p:ph type="title"/>
          </p:nvPr>
        </p:nvSpPr>
        <p:spPr>
          <a:xfrm>
            <a:off x="432912" y="330201"/>
            <a:ext cx="9497324" cy="5250792"/>
          </a:xfrm>
        </p:spPr>
        <p:txBody>
          <a:bodyPr anchorCtr="1"/>
          <a:lstStyle>
            <a:lvl1pPr algn="ctr">
              <a:defRPr sz="4000" b="1" cap="none">
                <a:solidFill>
                  <a:schemeClr val="tx1"/>
                </a:solidFill>
              </a:defRPr>
            </a:lvl1pPr>
          </a:lstStyle>
          <a:p>
            <a:r>
              <a:rPr lang="en-US" dirty="0" smtClean="0"/>
              <a:t>Click to edit Master title style</a:t>
            </a:r>
            <a:endParaRPr lang="en-US" dirty="0"/>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32915" y="1828800"/>
            <a:ext cx="4658695" cy="4546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262633" y="1828800"/>
            <a:ext cx="4658696" cy="4546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9349" y="667512"/>
            <a:ext cx="9499106" cy="1103312"/>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32915" y="1828800"/>
            <a:ext cx="4658695" cy="4546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p:cNvSpPr>
          <p:nvPr>
            <p:ph type="chart" sz="half" idx="2"/>
          </p:nvPr>
        </p:nvSpPr>
        <p:spPr>
          <a:xfrm>
            <a:off x="5262633" y="1828800"/>
            <a:ext cx="4658696" cy="4546600"/>
          </a:xfrm>
        </p:spPr>
        <p:txBody>
          <a:bodyPr/>
          <a:lstStyle/>
          <a:p>
            <a:pPr lvl="0"/>
            <a:endParaRPr lang="en-US" noProof="0" dirty="0" smtClean="0"/>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5" name="Picture 5" descr="CCO-Cover-Logo"/>
          <p:cNvPicPr>
            <a:picLocks noChangeAspect="1" noChangeArrowheads="1"/>
          </p:cNvPicPr>
          <p:nvPr userDrawn="1"/>
        </p:nvPicPr>
        <p:blipFill>
          <a:blip r:embed="rId2" cstate="print"/>
          <a:srcRect b="34125"/>
          <a:stretch>
            <a:fillRect/>
          </a:stretch>
        </p:blipFill>
        <p:spPr bwMode="auto">
          <a:xfrm>
            <a:off x="1" y="16"/>
            <a:ext cx="10261600" cy="4518025"/>
          </a:xfrm>
          <a:prstGeom prst="rect">
            <a:avLst/>
          </a:prstGeom>
          <a:noFill/>
          <a:ln w="9525">
            <a:noFill/>
            <a:miter lim="800000"/>
            <a:headEnd/>
            <a:tailEnd/>
          </a:ln>
        </p:spPr>
      </p:pic>
      <p:pic>
        <p:nvPicPr>
          <p:cNvPr id="6" name="Picture 12" descr="CCO_ONC_RGB.jpg"/>
          <p:cNvPicPr>
            <a:picLocks noChangeAspect="1"/>
          </p:cNvPicPr>
          <p:nvPr userDrawn="1"/>
        </p:nvPicPr>
        <p:blipFill>
          <a:blip r:embed="rId3" cstate="print"/>
          <a:srcRect t="44931"/>
          <a:stretch>
            <a:fillRect/>
          </a:stretch>
        </p:blipFill>
        <p:spPr bwMode="auto">
          <a:xfrm>
            <a:off x="5905501" y="5876925"/>
            <a:ext cx="4121150" cy="717550"/>
          </a:xfrm>
          <a:prstGeom prst="rect">
            <a:avLst/>
          </a:prstGeom>
          <a:noFill/>
          <a:ln w="9525">
            <a:noFill/>
            <a:miter lim="800000"/>
            <a:headEnd/>
            <a:tailEnd/>
          </a:ln>
        </p:spPr>
      </p:pic>
      <p:sp>
        <p:nvSpPr>
          <p:cNvPr id="2" name="Title 1"/>
          <p:cNvSpPr>
            <a:spLocks noGrp="1"/>
          </p:cNvSpPr>
          <p:nvPr>
            <p:ph type="title"/>
          </p:nvPr>
        </p:nvSpPr>
        <p:spPr>
          <a:xfrm>
            <a:off x="429349" y="330200"/>
            <a:ext cx="9499106" cy="1584326"/>
          </a:xfrm>
        </p:spPr>
        <p:txBody>
          <a:bodyPr/>
          <a:lstStyle>
            <a:lvl1pPr algn="ctr">
              <a:defRPr sz="3900">
                <a:solidFill>
                  <a:schemeClr val="tx1"/>
                </a:solidFill>
              </a:defRPr>
            </a:lvl1pPr>
          </a:lstStyle>
          <a:p>
            <a:r>
              <a:rPr lang="en-US" dirty="0" smtClean="0"/>
              <a:t>Click to edit Master title style</a:t>
            </a:r>
            <a:endParaRPr lang="en-US" dirty="0"/>
          </a:p>
        </p:txBody>
      </p:sp>
      <p:sp>
        <p:nvSpPr>
          <p:cNvPr id="8" name="Content Placeholder 7"/>
          <p:cNvSpPr>
            <a:spLocks noGrp="1"/>
          </p:cNvSpPr>
          <p:nvPr>
            <p:ph sz="quarter" idx="10"/>
          </p:nvPr>
        </p:nvSpPr>
        <p:spPr>
          <a:xfrm>
            <a:off x="432912" y="1914544"/>
            <a:ext cx="9497324" cy="2605717"/>
          </a:xfr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p>
        </p:txBody>
      </p:sp>
      <p:sp>
        <p:nvSpPr>
          <p:cNvPr id="10" name="Content Placeholder 9"/>
          <p:cNvSpPr>
            <a:spLocks noGrp="1"/>
          </p:cNvSpPr>
          <p:nvPr>
            <p:ph sz="quarter" idx="11"/>
          </p:nvPr>
        </p:nvSpPr>
        <p:spPr>
          <a:xfrm>
            <a:off x="432912" y="4856691"/>
            <a:ext cx="9497324" cy="1155939"/>
          </a:xfrm>
        </p:spPr>
        <p:txBody>
          <a:bodyPr/>
          <a:lstStyle>
            <a:lvl1pPr>
              <a:buFontTx/>
              <a:buNone/>
              <a:defRPr sz="2400" b="1">
                <a:solidFill>
                  <a:schemeClr val="accent6"/>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lo stile del titolo</a:t>
            </a:r>
            <a:endParaRPr lang="it-IT"/>
          </a:p>
        </p:txBody>
      </p:sp>
      <p:sp>
        <p:nvSpPr>
          <p:cNvPr id="3" name="Segnaposto contenuto 2"/>
          <p:cNvSpPr>
            <a:spLocks noGrp="1"/>
          </p:cNvSpPr>
          <p:nvPr>
            <p:ph idx="1"/>
          </p:nvPr>
        </p:nvSpPr>
        <p:spPr/>
        <p:txBody>
          <a:body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Title and Table">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smtClean="0"/>
              <a:t>Cliquez pour modifier le style du titre</a:t>
            </a:r>
            <a:endParaRPr lang="en-US"/>
          </a:p>
        </p:txBody>
      </p:sp>
    </p:spTree>
    <p:extLst>
      <p:ext uri="{BB962C8B-B14F-4D97-AF65-F5344CB8AC3E}">
        <p14:creationId xmlns:p14="http://schemas.microsoft.com/office/powerpoint/2010/main" val="3818866364"/>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OverTx">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337673" y="260467"/>
            <a:ext cx="9393475" cy="720725"/>
          </a:xfrm>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356882" y="1773353"/>
            <a:ext cx="9361989" cy="22637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356882" y="4189538"/>
            <a:ext cx="9361989" cy="22637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16056638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Title and Table">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smtClean="0"/>
              <a:t>Cliquez pour modifier le style du titre</a:t>
            </a:r>
            <a:endParaRPr lang="en-US"/>
          </a:p>
        </p:txBody>
      </p:sp>
    </p:spTree>
    <p:extLst>
      <p:ext uri="{BB962C8B-B14F-4D97-AF65-F5344CB8AC3E}">
        <p14:creationId xmlns:p14="http://schemas.microsoft.com/office/powerpoint/2010/main" val="4213657132"/>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OverTx">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337673" y="260467"/>
            <a:ext cx="9393475" cy="720725"/>
          </a:xfrm>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356882" y="1773353"/>
            <a:ext cx="9361989" cy="22637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356882" y="4189538"/>
            <a:ext cx="9361989" cy="22637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30946943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32367479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512763" y="6429375"/>
            <a:ext cx="239395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pitchFamily="34" charset="0"/>
              </a:defRPr>
            </a:lvl1pPr>
          </a:lstStyle>
          <a:p>
            <a:pPr>
              <a:defRPr/>
            </a:pPr>
            <a:fld id="{68449D7A-AFA9-4A31-B0B2-A3758895A539}" type="datetimeFigureOut">
              <a:rPr lang="it-IT"/>
              <a:pPr>
                <a:defRPr/>
              </a:pPr>
              <a:t>26/06/2019</a:t>
            </a:fld>
            <a:endParaRPr lang="it-IT"/>
          </a:p>
        </p:txBody>
      </p:sp>
      <p:sp>
        <p:nvSpPr>
          <p:cNvPr id="3" name="Segnaposto piè di pagina 2"/>
          <p:cNvSpPr>
            <a:spLocks noGrp="1"/>
          </p:cNvSpPr>
          <p:nvPr>
            <p:ph type="ftr" sz="quarter" idx="11"/>
          </p:nvPr>
        </p:nvSpPr>
        <p:spPr>
          <a:xfrm>
            <a:off x="3506788" y="6429375"/>
            <a:ext cx="3248025"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pitchFamily="34" charset="0"/>
              </a:defRPr>
            </a:lvl1pPr>
          </a:lstStyle>
          <a:p>
            <a:pPr>
              <a:defRPr/>
            </a:pPr>
            <a:endParaRPr lang="it-IT"/>
          </a:p>
        </p:txBody>
      </p:sp>
      <p:sp>
        <p:nvSpPr>
          <p:cNvPr id="4" name="Segnaposto numero diapositiva 3"/>
          <p:cNvSpPr>
            <a:spLocks noGrp="1"/>
          </p:cNvSpPr>
          <p:nvPr>
            <p:ph type="sldNum" sz="quarter" idx="12"/>
          </p:nvPr>
        </p:nvSpPr>
        <p:spPr>
          <a:xfrm>
            <a:off x="7354888" y="6356350"/>
            <a:ext cx="239395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panose="020F0502020204030204" pitchFamily="34" charset="0"/>
              </a:defRPr>
            </a:lvl1pPr>
          </a:lstStyle>
          <a:p>
            <a:pPr>
              <a:defRPr/>
            </a:pPr>
            <a:fld id="{A1CDAA43-1485-4138-B6B5-E45B77552040}" type="slidenum">
              <a:rPr lang="it-IT" altLang="it-IT"/>
              <a:pPr>
                <a:defRPr/>
              </a:pPr>
              <a:t>‹N›</a:t>
            </a:fld>
            <a:endParaRPr lang="it-IT" altLang="it-IT"/>
          </a:p>
        </p:txBody>
      </p:sp>
    </p:spTree>
    <p:extLst>
      <p:ext uri="{BB962C8B-B14F-4D97-AF65-F5344CB8AC3E}">
        <p14:creationId xmlns:p14="http://schemas.microsoft.com/office/powerpoint/2010/main" val="9379897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4" name="Line 7"/>
          <p:cNvSpPr>
            <a:spLocks noChangeShapeType="1"/>
          </p:cNvSpPr>
          <p:nvPr/>
        </p:nvSpPr>
        <p:spPr bwMode="auto">
          <a:xfrm>
            <a:off x="1768483" y="1143000"/>
            <a:ext cx="8493125" cy="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it-IT" sz="2400" smtClean="0">
              <a:solidFill>
                <a:srgbClr val="003367"/>
              </a:solidFill>
              <a:latin typeface="Arial" pitchFamily="34" charset="0"/>
              <a:ea typeface="MS PGothic" pitchFamily="34" charset="-128"/>
              <a:cs typeface="+mn-cs"/>
            </a:endParaRPr>
          </a:p>
        </p:txBody>
      </p:sp>
      <p:sp>
        <p:nvSpPr>
          <p:cNvPr id="2" name="Title 1"/>
          <p:cNvSpPr>
            <a:spLocks noGrp="1"/>
          </p:cNvSpPr>
          <p:nvPr>
            <p:ph type="title"/>
          </p:nvPr>
        </p:nvSpPr>
        <p:spPr/>
        <p:txBody>
          <a:bodyPr/>
          <a:lstStyle>
            <a:lvl1pPr>
              <a:defRPr lang="en-US" sz="3200" dirty="0">
                <a:solidFill>
                  <a:schemeClr val="tx2"/>
                </a:solidFill>
                <a:latin typeface="+mj-lt"/>
                <a:ea typeface="MS PGothic" pitchFamily="34" charset="-128"/>
                <a:cs typeface="ＭＳ Ｐゴシック"/>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6"/>
          <p:cNvSpPr>
            <a:spLocks noGrp="1"/>
          </p:cNvSpPr>
          <p:nvPr>
            <p:ph type="dt" sz="half" idx="10"/>
          </p:nvPr>
        </p:nvSpPr>
        <p:spPr/>
        <p:txBody>
          <a:bodyPr/>
          <a:lstStyle>
            <a:lvl1pPr defTabSz="914400">
              <a:defRPr>
                <a:latin typeface="Arial" charset="0"/>
                <a:ea typeface="ＭＳ Ｐゴシック"/>
                <a:cs typeface="ＭＳ Ｐゴシック"/>
              </a:defRPr>
            </a:lvl1pPr>
          </a:lstStyle>
          <a:p>
            <a:pPr>
              <a:defRPr/>
            </a:pPr>
            <a:endParaRPr lang="en-US"/>
          </a:p>
        </p:txBody>
      </p:sp>
    </p:spTree>
    <p:extLst>
      <p:ext uri="{BB962C8B-B14F-4D97-AF65-F5344CB8AC3E}">
        <p14:creationId xmlns:p14="http://schemas.microsoft.com/office/powerpoint/2010/main" val="29645150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Title and Table">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smtClean="0"/>
              <a:t>Cliquez pour modifier le style du titre</a:t>
            </a:r>
            <a:endParaRPr lang="en-US"/>
          </a:p>
        </p:txBody>
      </p:sp>
    </p:spTree>
    <p:extLst>
      <p:ext uri="{BB962C8B-B14F-4D97-AF65-F5344CB8AC3E}">
        <p14:creationId xmlns:p14="http://schemas.microsoft.com/office/powerpoint/2010/main" val="154568191"/>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OverTx">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337673" y="260467"/>
            <a:ext cx="9393475" cy="720725"/>
          </a:xfrm>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356882" y="1773353"/>
            <a:ext cx="9361989" cy="22637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356882" y="4189538"/>
            <a:ext cx="9361989" cy="22637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24433916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3" name="Rectangle 5"/>
          <p:cNvSpPr>
            <a:spLocks noGrp="1" noChangeArrowheads="1"/>
          </p:cNvSpPr>
          <p:nvPr>
            <p:ph type="ftr" sz="quarter" idx="11"/>
          </p:nvPr>
        </p:nvSpPr>
        <p:spPr>
          <a:xfrm>
            <a:off x="3506792" y="6248400"/>
            <a:ext cx="3248025" cy="457200"/>
          </a:xfrm>
          <a:prstGeom prst="rect">
            <a:avLst/>
          </a:prstGeom>
        </p:spPr>
        <p:txBody>
          <a:bodyPr/>
          <a:lstStyle>
            <a:lvl1pPr>
              <a:defRPr>
                <a:solidFill>
                  <a:srgbClr val="000000"/>
                </a:solidFill>
                <a:latin typeface="Arial" charset="0"/>
                <a:ea typeface="ＭＳ Ｐゴシック" pitchFamily="34" charset="-128"/>
                <a:cs typeface="Arial" charset="0"/>
              </a:defRPr>
            </a:lvl1pPr>
          </a:lstStyle>
          <a:p>
            <a:pPr>
              <a:defRPr/>
            </a:pPr>
            <a:endParaRPr lang="en-US" sz="2400"/>
          </a:p>
        </p:txBody>
      </p:sp>
      <p:sp>
        <p:nvSpPr>
          <p:cNvPr id="4" name="Rectangle 6"/>
          <p:cNvSpPr>
            <a:spLocks noGrp="1" noChangeArrowheads="1"/>
          </p:cNvSpPr>
          <p:nvPr>
            <p:ph type="sldNum" sz="quarter" idx="12"/>
          </p:nvPr>
        </p:nvSpPr>
        <p:spPr>
          <a:xfrm>
            <a:off x="7354897" y="6248400"/>
            <a:ext cx="2136775" cy="457200"/>
          </a:xfrm>
          <a:prstGeom prst="rect">
            <a:avLst/>
          </a:prstGeom>
        </p:spPr>
        <p:txBody>
          <a:bodyPr/>
          <a:lstStyle>
            <a:lvl1pPr>
              <a:defRPr>
                <a:solidFill>
                  <a:srgbClr val="000000"/>
                </a:solidFill>
                <a:latin typeface="Arial" charset="0"/>
                <a:ea typeface="ＭＳ Ｐゴシック" pitchFamily="34" charset="-128"/>
                <a:cs typeface="Arial" charset="0"/>
              </a:defRPr>
            </a:lvl1pPr>
          </a:lstStyle>
          <a:p>
            <a:pPr>
              <a:defRPr/>
            </a:pPr>
            <a:fld id="{0882FC62-952B-4452-A507-60D83DFBE6AC}" type="slidenum">
              <a:rPr lang="en-US" sz="2400"/>
              <a:pPr>
                <a:defRPr/>
              </a:pPr>
              <a:t>‹N›</a:t>
            </a:fld>
            <a:endParaRPr lang="en-US" sz="2400"/>
          </a:p>
        </p:txBody>
      </p:sp>
    </p:spTree>
    <p:extLst>
      <p:ext uri="{BB962C8B-B14F-4D97-AF65-F5344CB8AC3E}">
        <p14:creationId xmlns:p14="http://schemas.microsoft.com/office/powerpoint/2010/main" val="4200517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1215" y="4406924"/>
            <a:ext cx="8721725" cy="1362075"/>
          </a:xfrm>
        </p:spPr>
        <p:txBody>
          <a:bodyPr anchor="t"/>
          <a:lstStyle>
            <a:lvl1pPr algn="l">
              <a:defRPr sz="4000" b="1" cap="all"/>
            </a:lvl1pPr>
          </a:lstStyle>
          <a:p>
            <a:r>
              <a:rPr lang="en-US"/>
              <a:t>Fare clic per modificare lo stile del titolo</a:t>
            </a:r>
            <a:endParaRPr lang="it-IT"/>
          </a:p>
        </p:txBody>
      </p:sp>
      <p:sp>
        <p:nvSpPr>
          <p:cNvPr id="3" name="Segnaposto testo 2"/>
          <p:cNvSpPr>
            <a:spLocks noGrp="1"/>
          </p:cNvSpPr>
          <p:nvPr>
            <p:ph type="body" idx="1"/>
          </p:nvPr>
        </p:nvSpPr>
        <p:spPr>
          <a:xfrm>
            <a:off x="811215" y="2906713"/>
            <a:ext cx="872172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Fare clic per modificare stili del testo dello schema</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4" name="Line 7"/>
          <p:cNvSpPr>
            <a:spLocks noChangeShapeType="1"/>
          </p:cNvSpPr>
          <p:nvPr/>
        </p:nvSpPr>
        <p:spPr bwMode="auto">
          <a:xfrm>
            <a:off x="1768476" y="1143000"/>
            <a:ext cx="8493125" cy="0"/>
          </a:xfrm>
          <a:prstGeom prst="line">
            <a:avLst/>
          </a:prstGeom>
          <a:noFill/>
          <a:ln w="12700">
            <a:solidFill>
              <a:schemeClr val="accent1"/>
            </a:solidFill>
            <a:round/>
            <a:headEnd/>
            <a:tailEnd/>
          </a:ln>
        </p:spPr>
        <p:txBody>
          <a:bodyPr/>
          <a:lstStyle/>
          <a:p>
            <a:endParaRPr lang="it-IT" sz="2400" smtClean="0">
              <a:solidFill>
                <a:srgbClr val="003367"/>
              </a:solidFill>
              <a:latin typeface="Arial" pitchFamily="34" charset="0"/>
              <a:ea typeface="MS PGothic" pitchFamily="34" charset="-128"/>
              <a:cs typeface="+mn-cs"/>
            </a:endParaRPr>
          </a:p>
        </p:txBody>
      </p:sp>
      <p:sp>
        <p:nvSpPr>
          <p:cNvPr id="2" name="Title 1"/>
          <p:cNvSpPr>
            <a:spLocks noGrp="1"/>
          </p:cNvSpPr>
          <p:nvPr>
            <p:ph type="title"/>
          </p:nvPr>
        </p:nvSpPr>
        <p:spPr/>
        <p:txBody>
          <a:bodyPr/>
          <a:lstStyle>
            <a:lvl1pPr>
              <a:defRPr lang="en-US" sz="3200" dirty="0">
                <a:solidFill>
                  <a:schemeClr val="tx2"/>
                </a:solidFill>
                <a:latin typeface="+mj-lt"/>
                <a:ea typeface="MS PGothic" pitchFamily="34" charset="-128"/>
                <a:cs typeface="ＭＳ Ｐゴシック"/>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6"/>
          <p:cNvSpPr>
            <a:spLocks noGrp="1"/>
          </p:cNvSpPr>
          <p:nvPr>
            <p:ph type="dt" sz="half" idx="10"/>
          </p:nvPr>
        </p:nvSpPr>
        <p:spPr/>
        <p:txBody>
          <a:bodyPr/>
          <a:lstStyle>
            <a:lvl1pPr defTabSz="914400">
              <a:defRPr>
                <a:latin typeface="Arial" charset="0"/>
                <a:ea typeface="ＭＳ Ｐゴシック"/>
                <a:cs typeface="ＭＳ Ｐゴシック"/>
              </a:defRPr>
            </a:lvl1pPr>
          </a:lstStyle>
          <a:p>
            <a:pPr>
              <a:defRPr/>
            </a:pPr>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Title and Table">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smtClean="0"/>
              <a:t>Cliquez pour modifier le style du titre</a:t>
            </a:r>
            <a:endParaRPr lang="en-US"/>
          </a:p>
        </p:txBody>
      </p:sp>
    </p:spTree>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OverTx">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337666" y="260453"/>
            <a:ext cx="9393475" cy="720725"/>
          </a:xfrm>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356882" y="1773339"/>
            <a:ext cx="9361989" cy="22637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356882" y="4189524"/>
            <a:ext cx="9361989" cy="22637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3" name="Rectangle 5"/>
          <p:cNvSpPr>
            <a:spLocks noGrp="1" noChangeArrowheads="1"/>
          </p:cNvSpPr>
          <p:nvPr>
            <p:ph type="ftr" sz="quarter" idx="11"/>
          </p:nvPr>
        </p:nvSpPr>
        <p:spPr>
          <a:xfrm>
            <a:off x="3506788" y="6248400"/>
            <a:ext cx="3248025" cy="457200"/>
          </a:xfrm>
          <a:prstGeom prst="rect">
            <a:avLst/>
          </a:prstGeom>
        </p:spPr>
        <p:txBody>
          <a:bodyPr/>
          <a:lstStyle>
            <a:lvl1pPr>
              <a:defRPr>
                <a:solidFill>
                  <a:srgbClr val="000000"/>
                </a:solidFill>
                <a:latin typeface="Arial" charset="0"/>
                <a:ea typeface="ＭＳ Ｐゴシック" pitchFamily="34" charset="-128"/>
                <a:cs typeface="+mn-cs"/>
              </a:defRPr>
            </a:lvl1pPr>
          </a:lstStyle>
          <a:p>
            <a:pPr>
              <a:defRPr/>
            </a:pPr>
            <a:endParaRPr lang="en-US" sz="2400"/>
          </a:p>
        </p:txBody>
      </p:sp>
      <p:sp>
        <p:nvSpPr>
          <p:cNvPr id="4" name="Rectangle 6"/>
          <p:cNvSpPr>
            <a:spLocks noGrp="1" noChangeArrowheads="1"/>
          </p:cNvSpPr>
          <p:nvPr>
            <p:ph type="sldNum" sz="quarter" idx="12"/>
          </p:nvPr>
        </p:nvSpPr>
        <p:spPr>
          <a:xfrm>
            <a:off x="7354889" y="6248400"/>
            <a:ext cx="2136775" cy="457200"/>
          </a:xfrm>
          <a:prstGeom prst="rect">
            <a:avLst/>
          </a:prstGeom>
        </p:spPr>
        <p:txBody>
          <a:bodyPr/>
          <a:lstStyle>
            <a:lvl1pPr>
              <a:defRPr>
                <a:solidFill>
                  <a:srgbClr val="000000"/>
                </a:solidFill>
                <a:latin typeface="Arial" charset="0"/>
                <a:ea typeface="ＭＳ Ｐゴシック" pitchFamily="34" charset="-128"/>
                <a:cs typeface="+mn-cs"/>
              </a:defRPr>
            </a:lvl1pPr>
          </a:lstStyle>
          <a:p>
            <a:pPr>
              <a:defRPr/>
            </a:pPr>
            <a:fld id="{9DB480F0-D529-4396-94B6-724704CB97A2}" type="slidenum">
              <a:rPr lang="en-US" sz="2400"/>
              <a:pPr>
                <a:defRPr/>
              </a:pPr>
              <a:t>‹N›</a:t>
            </a:fld>
            <a:endParaRPr lang="en-US" sz="2400"/>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69627" y="2130458"/>
            <a:ext cx="872236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39240" y="3886200"/>
            <a:ext cx="718312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ea typeface="ＭＳ Ｐゴシック" pitchFamily="34" charset="-128"/>
              </a:defRPr>
            </a:lvl1pPr>
          </a:lstStyle>
          <a:p>
            <a:pPr>
              <a:defRPr/>
            </a:pPr>
            <a:fld id="{010FF664-890B-4CA6-B75D-52D44777EE6F}"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ea typeface="ＭＳ Ｐゴシック" pitchFamily="34" charset="-128"/>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5A2FA10-2439-4371-936E-82F19DDA7654}" type="slidenum">
              <a:rPr lang="it-IT" altLang="en-US"/>
              <a:pPr>
                <a:defRPr/>
              </a:pPr>
              <a:t>‹N›</a:t>
            </a:fld>
            <a:endParaRPr lang="it-IT" alt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ea typeface="ＭＳ Ｐゴシック" pitchFamily="34" charset="-128"/>
              </a:defRPr>
            </a:lvl1pPr>
          </a:lstStyle>
          <a:p>
            <a:pPr>
              <a:defRPr/>
            </a:pPr>
            <a:fld id="{390F4284-E78B-45AB-9100-216D98C7D97F}"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ea typeface="ＭＳ Ｐゴシック" pitchFamily="34" charset="-128"/>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49FEA2C-EE85-45F9-A18E-66B435C538DA}" type="slidenum">
              <a:rPr lang="it-IT" altLang="en-US"/>
              <a:pPr>
                <a:defRPr/>
              </a:pPr>
              <a:t>‹N›</a:t>
            </a:fld>
            <a:endParaRPr lang="it-IT" alt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0596" y="4406933"/>
            <a:ext cx="872236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0596" y="2906713"/>
            <a:ext cx="872236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ea typeface="ＭＳ Ｐゴシック" pitchFamily="34" charset="-128"/>
              </a:defRPr>
            </a:lvl1pPr>
          </a:lstStyle>
          <a:p>
            <a:pPr>
              <a:defRPr/>
            </a:pPr>
            <a:fld id="{7FA8D0FC-B09C-45F5-B80D-09F843C96950}"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ea typeface="ＭＳ Ｐゴシック" pitchFamily="34" charset="-128"/>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456A1DD-A18F-46B5-99FF-A1F616EC955C}" type="slidenum">
              <a:rPr lang="it-IT" altLang="en-US"/>
              <a:pPr>
                <a:defRPr/>
              </a:pPr>
              <a:t>‹N›</a:t>
            </a:fld>
            <a:endParaRPr lang="it-IT" alt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3089" y="1600206"/>
            <a:ext cx="453220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6314" y="1600206"/>
            <a:ext cx="453220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ea typeface="ＭＳ Ｐゴシック" pitchFamily="34" charset="-128"/>
              </a:defRPr>
            </a:lvl1pPr>
          </a:lstStyle>
          <a:p>
            <a:pPr>
              <a:defRPr/>
            </a:pPr>
            <a:fld id="{54266631-077A-4FF5-B25C-4889AB8963B6}" type="datetimeFigureOut">
              <a:rPr lang="it-IT"/>
              <a:pPr>
                <a:defRPr/>
              </a:pPr>
              <a:t>26/06/2019</a:t>
            </a:fld>
            <a:endParaRPr lang="it-IT"/>
          </a:p>
        </p:txBody>
      </p:sp>
      <p:sp>
        <p:nvSpPr>
          <p:cNvPr id="6" name="Segnaposto piè di pagina 4"/>
          <p:cNvSpPr>
            <a:spLocks noGrp="1"/>
          </p:cNvSpPr>
          <p:nvPr>
            <p:ph type="ftr" sz="quarter" idx="11"/>
          </p:nvPr>
        </p:nvSpPr>
        <p:spPr/>
        <p:txBody>
          <a:bodyPr/>
          <a:lstStyle>
            <a:lvl1pPr>
              <a:defRPr>
                <a:ea typeface="ＭＳ Ｐゴシック" pitchFamily="34" charset="-128"/>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76B4CF1-9A83-48EE-BAF0-8ED0E0F93322}" type="slidenum">
              <a:rPr lang="it-IT" altLang="en-US"/>
              <a:pPr>
                <a:defRPr/>
              </a:pPr>
              <a:t>‹N›</a:t>
            </a:fld>
            <a:endParaRPr lang="it-IT" alt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3089" y="1535113"/>
            <a:ext cx="45339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3089" y="2174875"/>
            <a:ext cx="45339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12761" y="1535113"/>
            <a:ext cx="45357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12761" y="2174875"/>
            <a:ext cx="45357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ea typeface="ＭＳ Ｐゴシック" pitchFamily="34" charset="-128"/>
              </a:defRPr>
            </a:lvl1pPr>
          </a:lstStyle>
          <a:p>
            <a:pPr>
              <a:defRPr/>
            </a:pPr>
            <a:fld id="{4D2F0334-8224-4FD5-9D3D-D1FC16B1D0BA}" type="datetimeFigureOut">
              <a:rPr lang="it-IT"/>
              <a:pPr>
                <a:defRPr/>
              </a:pPr>
              <a:t>26/06/2019</a:t>
            </a:fld>
            <a:endParaRPr lang="it-IT"/>
          </a:p>
        </p:txBody>
      </p:sp>
      <p:sp>
        <p:nvSpPr>
          <p:cNvPr id="8" name="Segnaposto piè di pagina 4"/>
          <p:cNvSpPr>
            <a:spLocks noGrp="1"/>
          </p:cNvSpPr>
          <p:nvPr>
            <p:ph type="ftr" sz="quarter" idx="11"/>
          </p:nvPr>
        </p:nvSpPr>
        <p:spPr/>
        <p:txBody>
          <a:bodyPr/>
          <a:lstStyle>
            <a:lvl1pPr>
              <a:defRPr>
                <a:ea typeface="ＭＳ Ｐゴシック" pitchFamily="34" charset="-128"/>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F9F40056-C372-42EC-9822-FF66D997933A}" type="slidenum">
              <a:rPr lang="it-IT" altLang="en-US"/>
              <a:pPr>
                <a:defRPr/>
              </a:pPr>
              <a:t>‹N›</a:t>
            </a:fld>
            <a:endParaRPr lang="it-IT"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lo stile del titolo</a:t>
            </a:r>
            <a:endParaRPr lang="it-IT"/>
          </a:p>
        </p:txBody>
      </p:sp>
      <p:sp>
        <p:nvSpPr>
          <p:cNvPr id="3" name="Segnaposto contenuto 2"/>
          <p:cNvSpPr>
            <a:spLocks noGrp="1"/>
          </p:cNvSpPr>
          <p:nvPr>
            <p:ph sz="half" idx="1"/>
          </p:nvPr>
        </p:nvSpPr>
        <p:spPr>
          <a:xfrm>
            <a:off x="790576" y="2146300"/>
            <a:ext cx="4252912" cy="47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contenuto 3"/>
          <p:cNvSpPr>
            <a:spLocks noGrp="1"/>
          </p:cNvSpPr>
          <p:nvPr>
            <p:ph sz="half" idx="2"/>
          </p:nvPr>
        </p:nvSpPr>
        <p:spPr>
          <a:xfrm>
            <a:off x="5195894" y="2146300"/>
            <a:ext cx="4254500" cy="47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ea typeface="ＭＳ Ｐゴシック" pitchFamily="34" charset="-128"/>
              </a:defRPr>
            </a:lvl1pPr>
          </a:lstStyle>
          <a:p>
            <a:pPr>
              <a:defRPr/>
            </a:pPr>
            <a:fld id="{F26581CE-5D88-496A-9789-1303E4B42AD6}" type="datetimeFigureOut">
              <a:rPr lang="it-IT"/>
              <a:pPr>
                <a:defRPr/>
              </a:pPr>
              <a:t>26/06/2019</a:t>
            </a:fld>
            <a:endParaRPr lang="it-IT"/>
          </a:p>
        </p:txBody>
      </p:sp>
      <p:sp>
        <p:nvSpPr>
          <p:cNvPr id="4" name="Segnaposto piè di pagina 4"/>
          <p:cNvSpPr>
            <a:spLocks noGrp="1"/>
          </p:cNvSpPr>
          <p:nvPr>
            <p:ph type="ftr" sz="quarter" idx="11"/>
          </p:nvPr>
        </p:nvSpPr>
        <p:spPr/>
        <p:txBody>
          <a:bodyPr/>
          <a:lstStyle>
            <a:lvl1pPr>
              <a:defRPr>
                <a:ea typeface="ＭＳ Ｐゴシック" pitchFamily="34" charset="-128"/>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30A8DFF-2D2B-4834-9902-077E777F7A2F}" type="slidenum">
              <a:rPr lang="it-IT" altLang="en-US"/>
              <a:pPr>
                <a:defRPr/>
              </a:pPr>
              <a:t>‹N›</a:t>
            </a:fld>
            <a:endParaRPr lang="it-IT" alt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ea typeface="ＭＳ Ｐゴシック" pitchFamily="34" charset="-128"/>
              </a:defRPr>
            </a:lvl1pPr>
          </a:lstStyle>
          <a:p>
            <a:pPr>
              <a:defRPr/>
            </a:pPr>
            <a:fld id="{844F39CB-02E9-474C-A500-CDA3D0195372}" type="datetimeFigureOut">
              <a:rPr lang="it-IT"/>
              <a:pPr>
                <a:defRPr/>
              </a:pPr>
              <a:t>26/06/2019</a:t>
            </a:fld>
            <a:endParaRPr lang="it-IT"/>
          </a:p>
        </p:txBody>
      </p:sp>
      <p:sp>
        <p:nvSpPr>
          <p:cNvPr id="3" name="Segnaposto piè di pagina 4"/>
          <p:cNvSpPr>
            <a:spLocks noGrp="1"/>
          </p:cNvSpPr>
          <p:nvPr>
            <p:ph type="ftr" sz="quarter" idx="11"/>
          </p:nvPr>
        </p:nvSpPr>
        <p:spPr/>
        <p:txBody>
          <a:bodyPr/>
          <a:lstStyle>
            <a:lvl1pPr>
              <a:defRPr>
                <a:ea typeface="ＭＳ Ｐゴシック" pitchFamily="34" charset="-128"/>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5C0EA0A-4632-480A-86FD-911019675A1B}" type="slidenum">
              <a:rPr lang="it-IT" altLang="en-US"/>
              <a:pPr>
                <a:defRPr/>
              </a:pPr>
              <a:t>‹N›</a:t>
            </a:fld>
            <a:endParaRPr lang="it-IT" alt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3080" y="273050"/>
            <a:ext cx="3375996"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12010" y="273066"/>
            <a:ext cx="57365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3080" y="1435103"/>
            <a:ext cx="337599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ea typeface="ＭＳ Ｐゴシック" pitchFamily="34" charset="-128"/>
              </a:defRPr>
            </a:lvl1pPr>
          </a:lstStyle>
          <a:p>
            <a:pPr>
              <a:defRPr/>
            </a:pPr>
            <a:fld id="{15EDACBA-1945-41B0-B9CC-189D638A30C5}" type="datetimeFigureOut">
              <a:rPr lang="it-IT"/>
              <a:pPr>
                <a:defRPr/>
              </a:pPr>
              <a:t>26/06/2019</a:t>
            </a:fld>
            <a:endParaRPr lang="it-IT"/>
          </a:p>
        </p:txBody>
      </p:sp>
      <p:sp>
        <p:nvSpPr>
          <p:cNvPr id="6" name="Segnaposto piè di pagina 4"/>
          <p:cNvSpPr>
            <a:spLocks noGrp="1"/>
          </p:cNvSpPr>
          <p:nvPr>
            <p:ph type="ftr" sz="quarter" idx="11"/>
          </p:nvPr>
        </p:nvSpPr>
        <p:spPr/>
        <p:txBody>
          <a:bodyPr/>
          <a:lstStyle>
            <a:lvl1pPr>
              <a:defRPr>
                <a:ea typeface="ＭＳ Ｐゴシック" pitchFamily="34" charset="-128"/>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E5088DE-3F89-4C15-B5D3-4FA44C6A4D09}" type="slidenum">
              <a:rPr lang="it-IT" altLang="en-US"/>
              <a:pPr>
                <a:defRPr/>
              </a:pPr>
              <a:t>‹N›</a:t>
            </a:fld>
            <a:endParaRPr lang="it-IT" alt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1352" y="4800600"/>
            <a:ext cx="615696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1352" y="612775"/>
            <a:ext cx="615696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011352" y="5367338"/>
            <a:ext cx="615696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ea typeface="ＭＳ Ｐゴシック" pitchFamily="34" charset="-128"/>
              </a:defRPr>
            </a:lvl1pPr>
          </a:lstStyle>
          <a:p>
            <a:pPr>
              <a:defRPr/>
            </a:pPr>
            <a:fld id="{A6F948A3-EA03-479F-A405-C62D9365DACD}" type="datetimeFigureOut">
              <a:rPr lang="it-IT"/>
              <a:pPr>
                <a:defRPr/>
              </a:pPr>
              <a:t>26/06/2019</a:t>
            </a:fld>
            <a:endParaRPr lang="it-IT"/>
          </a:p>
        </p:txBody>
      </p:sp>
      <p:sp>
        <p:nvSpPr>
          <p:cNvPr id="6" name="Segnaposto piè di pagina 4"/>
          <p:cNvSpPr>
            <a:spLocks noGrp="1"/>
          </p:cNvSpPr>
          <p:nvPr>
            <p:ph type="ftr" sz="quarter" idx="11"/>
          </p:nvPr>
        </p:nvSpPr>
        <p:spPr/>
        <p:txBody>
          <a:bodyPr/>
          <a:lstStyle>
            <a:lvl1pPr>
              <a:defRPr>
                <a:ea typeface="ＭＳ Ｐゴシック" pitchFamily="34" charset="-128"/>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5ADF239-8230-49DD-8FBE-190A05B64501}" type="slidenum">
              <a:rPr lang="it-IT" altLang="en-US"/>
              <a:pPr>
                <a:defRPr/>
              </a:pPr>
              <a:t>‹N›</a:t>
            </a:fld>
            <a:endParaRPr lang="it-IT" alt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ea typeface="ＭＳ Ｐゴシック" pitchFamily="34" charset="-128"/>
              </a:defRPr>
            </a:lvl1pPr>
          </a:lstStyle>
          <a:p>
            <a:pPr>
              <a:defRPr/>
            </a:pPr>
            <a:fld id="{AC5BF0A2-D85C-4E52-AFA9-C48A487AB68E}"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ea typeface="ＭＳ Ｐゴシック" pitchFamily="34" charset="-128"/>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5139910-59E5-47E9-AF8B-BD690097EF29}" type="slidenum">
              <a:rPr lang="it-IT" altLang="en-US"/>
              <a:pPr>
                <a:defRPr/>
              </a:pPr>
              <a:t>‹N›</a:t>
            </a:fld>
            <a:endParaRPr lang="it-IT" alt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39668" y="274653"/>
            <a:ext cx="230886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3087" y="274653"/>
            <a:ext cx="6755553"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ea typeface="ＭＳ Ｐゴシック" pitchFamily="34" charset="-128"/>
              </a:defRPr>
            </a:lvl1pPr>
          </a:lstStyle>
          <a:p>
            <a:pPr>
              <a:defRPr/>
            </a:pPr>
            <a:fld id="{C39374F6-7C25-4C15-8CCD-27FF7CF4FD1E}"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ea typeface="ＭＳ Ｐゴシック" pitchFamily="34" charset="-128"/>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B2A38FC-1E70-4E69-8075-4518BDA94FD8}" type="slidenum">
              <a:rPr lang="it-IT" altLang="en-US"/>
              <a:pPr>
                <a:defRPr/>
              </a:pPr>
              <a:t>‹N›</a:t>
            </a:fld>
            <a:endParaRPr lang="it-IT" alt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9657" y="2130514"/>
            <a:ext cx="8722361"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539245" y="3886200"/>
            <a:ext cx="718312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9F0A90DE-53BF-4620-BE4A-EAA0CC8BD73D}" type="datetimeFigureOut">
              <a:rPr lang="en-US"/>
              <a:pPr>
                <a:defRPr/>
              </a:pPr>
              <a:t>6/26/2019</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1DB049-2F76-4EC5-837A-1DA30448E0D5}" type="slidenum">
              <a:rPr lang="en-US" altLang="en-US"/>
              <a:pPr>
                <a:defRPr/>
              </a:pPr>
              <a:t>‹N›</a:t>
            </a:fld>
            <a:endParaRPr lang="en-US" alt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F4D2170F-C3BF-464C-8988-36FB1CDA0A83}" type="datetimeFigureOut">
              <a:rPr lang="en-US"/>
              <a:pPr>
                <a:defRPr/>
              </a:pPr>
              <a:t>6/26/2019</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F61417-4C99-4C09-8946-1B85F300EABA}" type="slidenum">
              <a:rPr lang="en-US" altLang="en-US"/>
              <a:pPr>
                <a:defRPr/>
              </a:pPr>
              <a:t>‹N›</a:t>
            </a:fld>
            <a:endParaRPr lang="en-US" alt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0624" y="4406989"/>
            <a:ext cx="8722361"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810624" y="2906713"/>
            <a:ext cx="872236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482241FF-B11A-4A43-8408-640E5DD3DB5C}" type="datetimeFigureOut">
              <a:rPr lang="en-US"/>
              <a:pPr>
                <a:defRPr/>
              </a:pPr>
              <a:t>6/26/2019</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42D6BF-A2FD-4F53-8372-6D2CD16695F0}" type="slidenum">
              <a:rPr lang="en-US" altLang="en-US"/>
              <a:pPr>
                <a:defRPr/>
              </a:pPr>
              <a:t>‹N›</a:t>
            </a:fld>
            <a:endParaRPr lang="en-US" alt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513099" y="1600206"/>
            <a:ext cx="453220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5216331" y="1600206"/>
            <a:ext cx="453220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40329414-1F96-410C-818B-4298C796D657}" type="datetimeFigureOut">
              <a:rPr lang="en-US"/>
              <a:pPr>
                <a:defRPr/>
              </a:pPr>
              <a:t>6/26/2019</a:t>
            </a:fld>
            <a:endParaRPr lang="en-US"/>
          </a:p>
        </p:txBody>
      </p:sp>
      <p:sp>
        <p:nvSpPr>
          <p:cNvPr id="6" name="Footer Placeholder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120B60E-5AFA-4718-920C-F9F33D6C8DB1}" type="slidenum">
              <a:rPr lang="en-US" altLang="en-US"/>
              <a:pPr>
                <a:defRPr/>
              </a:pPr>
              <a:t>‹N›</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2767" y="274638"/>
            <a:ext cx="9236075" cy="1143000"/>
          </a:xfrm>
        </p:spPr>
        <p:txBody>
          <a:bodyPr/>
          <a:lstStyle>
            <a:lvl1pPr>
              <a:defRPr/>
            </a:lvl1pPr>
          </a:lstStyle>
          <a:p>
            <a:r>
              <a:rPr lang="en-US"/>
              <a:t>Fare clic per modificare lo stile del titolo</a:t>
            </a:r>
            <a:endParaRPr lang="it-IT"/>
          </a:p>
        </p:txBody>
      </p:sp>
      <p:sp>
        <p:nvSpPr>
          <p:cNvPr id="3" name="Segnaposto testo 2"/>
          <p:cNvSpPr>
            <a:spLocks noGrp="1"/>
          </p:cNvSpPr>
          <p:nvPr>
            <p:ph type="body" idx="1"/>
          </p:nvPr>
        </p:nvSpPr>
        <p:spPr>
          <a:xfrm>
            <a:off x="512763" y="1535113"/>
            <a:ext cx="45339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Fare clic per modificare stili del testo dello schema</a:t>
            </a:r>
          </a:p>
        </p:txBody>
      </p:sp>
      <p:sp>
        <p:nvSpPr>
          <p:cNvPr id="4" name="Segnaposto contenuto 3"/>
          <p:cNvSpPr>
            <a:spLocks noGrp="1"/>
          </p:cNvSpPr>
          <p:nvPr>
            <p:ph sz="half" idx="2"/>
          </p:nvPr>
        </p:nvSpPr>
        <p:spPr>
          <a:xfrm>
            <a:off x="512763" y="2174875"/>
            <a:ext cx="45339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5" name="Segnaposto testo 4"/>
          <p:cNvSpPr>
            <a:spLocks noGrp="1"/>
          </p:cNvSpPr>
          <p:nvPr>
            <p:ph type="body" sz="quarter" idx="3"/>
          </p:nvPr>
        </p:nvSpPr>
        <p:spPr>
          <a:xfrm>
            <a:off x="5213349" y="1535113"/>
            <a:ext cx="45354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Fare clic per modificare stili del testo dello schema</a:t>
            </a:r>
          </a:p>
        </p:txBody>
      </p:sp>
      <p:sp>
        <p:nvSpPr>
          <p:cNvPr id="6" name="Segnaposto contenuto 5"/>
          <p:cNvSpPr>
            <a:spLocks noGrp="1"/>
          </p:cNvSpPr>
          <p:nvPr>
            <p:ph sz="quarter" idx="4"/>
          </p:nvPr>
        </p:nvSpPr>
        <p:spPr>
          <a:xfrm>
            <a:off x="5213349" y="2174875"/>
            <a:ext cx="45354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513099" y="1535113"/>
            <a:ext cx="45339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513099" y="2174875"/>
            <a:ext cx="45339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5212771" y="1535113"/>
            <a:ext cx="45357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5212771" y="2174875"/>
            <a:ext cx="45357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83269F17-AD4A-408B-A3BD-DC8DA00F5D3C}" type="datetimeFigureOut">
              <a:rPr lang="en-US"/>
              <a:pPr>
                <a:defRPr/>
              </a:pPr>
              <a:t>6/26/2019</a:t>
            </a:fld>
            <a:endParaRPr lang="en-US"/>
          </a:p>
        </p:txBody>
      </p:sp>
      <p:sp>
        <p:nvSpPr>
          <p:cNvPr id="8" name="Footer Placeholder 7"/>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B0249356-E135-43C6-9CDD-FE31AF8F8258}" type="slidenum">
              <a:rPr lang="en-US" altLang="en-US"/>
              <a:pPr>
                <a:defRPr/>
              </a:pPr>
              <a:t>‹N›</a:t>
            </a:fld>
            <a:endParaRPr lang="en-US" alt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2C37AE25-FCBD-4711-843E-01B43ECF5A7D}" type="datetimeFigureOut">
              <a:rPr lang="en-US"/>
              <a:pPr>
                <a:defRPr/>
              </a:pPr>
              <a:t>6/26/2019</a:t>
            </a:fld>
            <a:endParaRPr lang="en-US"/>
          </a:p>
        </p:txBody>
      </p:sp>
      <p:sp>
        <p:nvSpPr>
          <p:cNvPr id="4" name="Footer Placeholder 3"/>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A0E48AB0-4327-4DB6-9AA0-B1861309D031}" type="slidenum">
              <a:rPr lang="en-US" altLang="en-US"/>
              <a:pPr>
                <a:defRPr/>
              </a:pPr>
              <a:t>‹N›</a:t>
            </a:fld>
            <a:endParaRPr lang="en-US" alt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3FC3EE41-BBD3-4ED5-A088-A2D89C016A88}" type="datetimeFigureOut">
              <a:rPr lang="en-US"/>
              <a:pPr>
                <a:defRPr/>
              </a:pPr>
              <a:t>6/26/2019</a:t>
            </a:fld>
            <a:endParaRPr lang="en-US"/>
          </a:p>
        </p:txBody>
      </p:sp>
      <p:sp>
        <p:nvSpPr>
          <p:cNvPr id="3" name="Footer Placeholder 2"/>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73BA1957-5DAF-4ADA-AD42-C77284C721F7}" type="slidenum">
              <a:rPr lang="en-US" altLang="en-US"/>
              <a:pPr>
                <a:defRPr/>
              </a:pPr>
              <a:t>‹N›</a:t>
            </a:fld>
            <a:endParaRPr lang="en-US" alt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3086" y="273050"/>
            <a:ext cx="3375996"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012020" y="273078"/>
            <a:ext cx="57365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513086" y="1435103"/>
            <a:ext cx="337599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2F3F4DCA-C238-4097-B059-470FFCEBEAE4}" type="datetimeFigureOut">
              <a:rPr lang="en-US"/>
              <a:pPr>
                <a:defRPr/>
              </a:pPr>
              <a:t>6/26/2019</a:t>
            </a:fld>
            <a:endParaRPr lang="en-US"/>
          </a:p>
        </p:txBody>
      </p:sp>
      <p:sp>
        <p:nvSpPr>
          <p:cNvPr id="6" name="Footer Placeholder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AE490EF-CC75-4989-9C1C-0D457AE660DD}" type="slidenum">
              <a:rPr lang="en-US" altLang="en-US"/>
              <a:pPr>
                <a:defRPr/>
              </a:pPr>
              <a:t>‹N›</a:t>
            </a:fld>
            <a:endParaRPr lang="en-US" alt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1353" y="4800600"/>
            <a:ext cx="615696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011353" y="612775"/>
            <a:ext cx="615696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1353" y="5367338"/>
            <a:ext cx="615696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6B2360F1-E7AD-4E2F-ADEE-9FE9B50DF8B9}" type="datetimeFigureOut">
              <a:rPr lang="en-US"/>
              <a:pPr>
                <a:defRPr/>
              </a:pPr>
              <a:t>6/26/2019</a:t>
            </a:fld>
            <a:endParaRPr lang="en-US"/>
          </a:p>
        </p:txBody>
      </p:sp>
      <p:sp>
        <p:nvSpPr>
          <p:cNvPr id="6" name="Footer Placeholder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4168829-855E-4A2E-91F6-7A7CC5236AB9}" type="slidenum">
              <a:rPr lang="en-US" altLang="en-US"/>
              <a:pPr>
                <a:defRPr/>
              </a:pPr>
              <a:t>‹N›</a:t>
            </a:fld>
            <a:endParaRPr lang="en-US" alt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6DC3DCE8-490F-4524-A1CA-F30C677EBCAB}" type="datetimeFigureOut">
              <a:rPr lang="en-US"/>
              <a:pPr>
                <a:defRPr/>
              </a:pPr>
              <a:t>6/26/2019</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6B834A-0589-49D4-BE41-F06A7CA08C4B}" type="slidenum">
              <a:rPr lang="en-US" altLang="en-US"/>
              <a:pPr>
                <a:defRPr/>
              </a:pPr>
              <a:t>‹N›</a:t>
            </a:fld>
            <a:endParaRPr lang="en-US" alt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672" y="274665"/>
            <a:ext cx="230886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513096" y="274665"/>
            <a:ext cx="6755553"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06C9EE7F-9608-4135-AC40-1454CAFF7436}" type="datetimeFigureOut">
              <a:rPr lang="en-US"/>
              <a:pPr>
                <a:defRPr/>
              </a:pPr>
              <a:t>6/26/2019</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72780C-F2C1-43F9-8D56-9554B20C17A0}" type="slidenum">
              <a:rPr lang="en-US" altLang="en-US"/>
              <a:pPr>
                <a:defRPr/>
              </a:pPr>
              <a:t>‹N›</a:t>
            </a:fld>
            <a:endParaRPr lang="en-US" alt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5532" y="1951190"/>
            <a:ext cx="7087241" cy="3627049"/>
          </a:xfrm>
          <a:prstGeom prst="rect">
            <a:avLst/>
          </a:prstGeom>
        </p:spPr>
        <p:txBody>
          <a:bodyPr/>
          <a:lstStyle>
            <a:lvl1pPr>
              <a:defRPr>
                <a:effectLst/>
                <a:latin typeface="Times New Roman" pitchFamily="18" charset="0"/>
                <a:cs typeface="Times New Roman" pitchFamily="18" charset="0"/>
              </a:defRPr>
            </a:lvl1pPr>
            <a:lvl2pPr>
              <a:defRPr>
                <a:effectLst/>
                <a:latin typeface="Times New Roman" pitchFamily="18" charset="0"/>
                <a:cs typeface="Times New Roman" pitchFamily="18" charset="0"/>
              </a:defRPr>
            </a:lvl2pPr>
            <a:lvl3pPr>
              <a:defRPr>
                <a:effectLst/>
                <a:latin typeface="Times New Roman" pitchFamily="18" charset="0"/>
                <a:cs typeface="Times New Roman" pitchFamily="18" charset="0"/>
              </a:defRPr>
            </a:lvl3pPr>
            <a:lvl4pPr>
              <a:defRPr>
                <a:effectLst/>
                <a:latin typeface="Times New Roman" pitchFamily="18" charset="0"/>
                <a:cs typeface="Times New Roman" pitchFamily="18" charset="0"/>
              </a:defRPr>
            </a:lvl4pPr>
            <a:lvl5pPr>
              <a:defRPr>
                <a:effectLst/>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12" name="Title 1"/>
          <p:cNvSpPr>
            <a:spLocks noGrp="1"/>
          </p:cNvSpPr>
          <p:nvPr>
            <p:ph type="title"/>
          </p:nvPr>
        </p:nvSpPr>
        <p:spPr>
          <a:xfrm>
            <a:off x="1645532" y="808184"/>
            <a:ext cx="7087241" cy="1096634"/>
          </a:xfrm>
          <a:prstGeom prst="rect">
            <a:avLst/>
          </a:prstGeom>
        </p:spPr>
        <p:txBody>
          <a:bodyPr rtlCol="0">
            <a:normAutofit/>
          </a:bodyPr>
          <a:lstStyle>
            <a:lvl1pPr algn="ctr">
              <a:defRPr sz="3600" kern="1200">
                <a:solidFill>
                  <a:schemeClr val="bg2"/>
                </a:solidFill>
                <a:effectLst/>
                <a:latin typeface="Times New Roman" pitchFamily="18" charset="0"/>
                <a:ea typeface="+mn-ea"/>
                <a:cs typeface="Times New Roman" pitchFamily="18" charset="0"/>
              </a:defRPr>
            </a:lvl1pPr>
          </a:lstStyle>
          <a:p>
            <a:pPr lvl="0"/>
            <a:r>
              <a:rPr lang="en-US" dirty="0" smtClean="0"/>
              <a:t>Click to edit Master title style</a:t>
            </a:r>
            <a:endParaRPr dirty="0"/>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69659" y="2130590"/>
            <a:ext cx="8722361"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39283" y="3886202"/>
            <a:ext cx="718312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67BC256-B05A-4FDC-AF0A-6F49AB395437}"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F024D90-3BAB-4882-96A1-73D221F89870}" type="slidenum">
              <a:rPr lang="it-IT" altLang="en-US"/>
              <a:pPr>
                <a:defRPr/>
              </a:pPr>
              <a:t>‹N›</a:t>
            </a:fld>
            <a:endParaRPr lang="it-IT" alt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B4120BC-BDFC-43AC-A749-680E1AE72412}"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94C454E-53DC-4C34-9BF3-BBA3CE443D35}" type="slidenum">
              <a:rPr lang="it-IT" altLang="en-US"/>
              <a:pPr>
                <a:defRPr/>
              </a:pPr>
              <a:t>‹N›</a:t>
            </a:fld>
            <a:endParaRPr lang="it-IT"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lo stile del titolo</a:t>
            </a:r>
            <a:endParaRPr lang="it-IT"/>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0624" y="4407068"/>
            <a:ext cx="8722361"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0624" y="2906722"/>
            <a:ext cx="872236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E5556BD-0ADC-4233-A1E4-874AEC0700A5}"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686E34C-8198-4B1B-B390-009B81C0004C}" type="slidenum">
              <a:rPr lang="it-IT" altLang="en-US"/>
              <a:pPr>
                <a:defRPr/>
              </a:pPr>
              <a:t>‹N›</a:t>
            </a:fld>
            <a:endParaRPr lang="it-IT" alt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3121" y="1600206"/>
            <a:ext cx="453220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6358" y="1600206"/>
            <a:ext cx="453220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505D327-DB5B-456B-8F7B-DBBDF0734A51}" type="datetimeFigureOut">
              <a:rPr lang="it-IT"/>
              <a:pPr>
                <a:defRPr/>
              </a:pPr>
              <a:t>26/06/2019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37CDC38-E41D-43B9-851B-C1ACE19EC16A}" type="slidenum">
              <a:rPr lang="it-IT" altLang="en-US"/>
              <a:pPr>
                <a:defRPr/>
              </a:pPr>
              <a:t>‹N›</a:t>
            </a:fld>
            <a:endParaRPr lang="it-IT" alt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3135" y="1535114"/>
            <a:ext cx="45339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3135" y="2174875"/>
            <a:ext cx="45339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12782" y="1535114"/>
            <a:ext cx="45357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12782" y="2174875"/>
            <a:ext cx="45357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2AAEB60-AE9D-4B32-9667-C64B6ECB80E9}" type="datetimeFigureOut">
              <a:rPr lang="it-IT"/>
              <a:pPr>
                <a:defRPr/>
              </a:pPr>
              <a:t>26/06/2019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553862DD-4604-41F1-916B-CBE3B579426C}" type="slidenum">
              <a:rPr lang="it-IT" altLang="en-US"/>
              <a:pPr>
                <a:defRPr/>
              </a:pPr>
              <a:t>‹N›</a:t>
            </a:fld>
            <a:endParaRPr lang="it-IT" alt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10FB34E-BF6F-463D-904E-16E5A1A30B8C}" type="datetimeFigureOut">
              <a:rPr lang="it-IT"/>
              <a:pPr>
                <a:defRPr/>
              </a:pPr>
              <a:t>26/06/2019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48CFA1E-596D-499D-AE7E-20D474AC5C9F}" type="slidenum">
              <a:rPr lang="it-IT" altLang="en-US"/>
              <a:pPr>
                <a:defRPr/>
              </a:pPr>
              <a:t>‹N›</a:t>
            </a:fld>
            <a:endParaRPr lang="it-IT" alt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D4D8DD7-9871-4A96-A197-C4C04AA9AF2D}" type="datetimeFigureOut">
              <a:rPr lang="it-IT"/>
              <a:pPr>
                <a:defRPr/>
              </a:pPr>
              <a:t>26/06/2019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12867112-A0A6-4E60-8C14-749705BABF86}" type="slidenum">
              <a:rPr lang="it-IT" altLang="en-US"/>
              <a:pPr>
                <a:defRPr/>
              </a:pPr>
              <a:t>‹N›</a:t>
            </a:fld>
            <a:endParaRPr lang="it-IT" alt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3086" y="273050"/>
            <a:ext cx="3375996"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12057" y="273083"/>
            <a:ext cx="57365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3086" y="1435104"/>
            <a:ext cx="337599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9AA5892-881F-4318-B768-8B936C622D81}" type="datetimeFigureOut">
              <a:rPr lang="it-IT"/>
              <a:pPr>
                <a:defRPr/>
              </a:pPr>
              <a:t>26/06/2019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7B2D652-7C91-480D-8471-3C06198E7779}" type="slidenum">
              <a:rPr lang="it-IT" altLang="en-US"/>
              <a:pPr>
                <a:defRPr/>
              </a:pPr>
              <a:t>‹N›</a:t>
            </a:fld>
            <a:endParaRPr lang="it-IT" alt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1353" y="4800600"/>
            <a:ext cx="615696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1353" y="612775"/>
            <a:ext cx="615696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011353" y="5367338"/>
            <a:ext cx="615696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9B40FF3-073D-4F6E-A51E-E053B088842E}" type="datetimeFigureOut">
              <a:rPr lang="it-IT"/>
              <a:pPr>
                <a:defRPr/>
              </a:pPr>
              <a:t>26/06/2019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1D542A4-4A0D-411C-AAF3-9C0082379B9C}" type="slidenum">
              <a:rPr lang="it-IT" altLang="en-US"/>
              <a:pPr>
                <a:defRPr/>
              </a:pPr>
              <a:t>‹N›</a:t>
            </a:fld>
            <a:endParaRPr lang="it-IT" alt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1D0E006-BCCF-47CF-A4F2-36FD178D12BB}"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BC2C707-151C-4FAA-A262-AD1DCEB5508E}" type="slidenum">
              <a:rPr lang="it-IT" altLang="en-US"/>
              <a:pPr>
                <a:defRPr/>
              </a:pPr>
              <a:t>‹N›</a:t>
            </a:fld>
            <a:endParaRPr lang="it-IT" alt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39677" y="274669"/>
            <a:ext cx="230886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3133" y="274669"/>
            <a:ext cx="6755553"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BAF22F5-06F3-4F2B-BF05-95D6E503769A}"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25CD6A0-7EAF-4570-93C8-830A94B38602}" type="slidenum">
              <a:rPr lang="it-IT" altLang="en-US"/>
              <a:pPr>
                <a:defRPr/>
              </a:pPr>
              <a:t>‹N›</a:t>
            </a:fld>
            <a:endParaRPr lang="it-IT" alt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6" descr="circos crayon.jpg"/>
          <p:cNvPicPr>
            <a:picLocks noChangeAspect="1"/>
          </p:cNvPicPr>
          <p:nvPr userDrawn="1"/>
        </p:nvPicPr>
        <p:blipFill>
          <a:blip r:embed="rId2" cstate="print"/>
          <a:srcRect l="28650" r="37048" b="90488"/>
          <a:stretch>
            <a:fillRect/>
          </a:stretch>
        </p:blipFill>
        <p:spPr bwMode="auto">
          <a:xfrm>
            <a:off x="2907187" y="5114930"/>
            <a:ext cx="7338255" cy="1743075"/>
          </a:xfrm>
          <a:prstGeom prst="rect">
            <a:avLst/>
          </a:prstGeom>
          <a:noFill/>
          <a:ln w="9525">
            <a:noFill/>
            <a:miter lim="800000"/>
            <a:headEnd/>
            <a:tailEnd/>
          </a:ln>
        </p:spPr>
      </p:pic>
      <p:sp>
        <p:nvSpPr>
          <p:cNvPr id="5" name="Rectangle 7"/>
          <p:cNvSpPr>
            <a:spLocks noChangeArrowheads="1"/>
          </p:cNvSpPr>
          <p:nvPr userDrawn="1"/>
        </p:nvSpPr>
        <p:spPr bwMode="auto">
          <a:xfrm>
            <a:off x="2" y="-9525"/>
            <a:ext cx="10272913" cy="923925"/>
          </a:xfrm>
          <a:prstGeom prst="rect">
            <a:avLst/>
          </a:prstGeom>
          <a:solidFill>
            <a:schemeClr val="tx1">
              <a:alpha val="98822"/>
            </a:schemeClr>
          </a:solidFill>
          <a:ln>
            <a:noFill/>
          </a:ln>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endParaRPr lang="en-US" altLang="it-IT" sz="1800" smtClean="0">
              <a:solidFill>
                <a:srgbClr val="000000"/>
              </a:solidFill>
              <a:latin typeface="Calibri" pitchFamily="34" charset="0"/>
              <a:ea typeface="ＭＳ Ｐゴシック" pitchFamily="34" charset="-128"/>
            </a:endParaRPr>
          </a:p>
        </p:txBody>
      </p:sp>
      <p:cxnSp>
        <p:nvCxnSpPr>
          <p:cNvPr id="6" name="Straight Connector 8"/>
          <p:cNvCxnSpPr/>
          <p:nvPr userDrawn="1"/>
        </p:nvCxnSpPr>
        <p:spPr>
          <a:xfrm>
            <a:off x="3" y="917575"/>
            <a:ext cx="10261600"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9"/>
          <p:cNvSpPr txBox="1">
            <a:spLocks noChangeArrowheads="1"/>
          </p:cNvSpPr>
          <p:nvPr userDrawn="1"/>
        </p:nvSpPr>
        <p:spPr bwMode="auto">
          <a:xfrm>
            <a:off x="-719121" y="414343"/>
            <a:ext cx="187456" cy="369887"/>
          </a:xfrm>
          <a:prstGeom prst="rect">
            <a:avLst/>
          </a:prstGeom>
          <a:noFill/>
          <a:ln>
            <a:noFill/>
          </a:ln>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auto">
              <a:spcBef>
                <a:spcPts val="0"/>
              </a:spcBef>
              <a:spcAft>
                <a:spcPts val="0"/>
              </a:spcAft>
              <a:defRPr/>
            </a:pPr>
            <a:endParaRPr lang="en-US" smtClean="0">
              <a:solidFill>
                <a:prstClr val="black"/>
              </a:solidFill>
            </a:endParaRPr>
          </a:p>
        </p:txBody>
      </p:sp>
      <p:pic>
        <p:nvPicPr>
          <p:cNvPr id="8" name="Picture 10" descr="Circos.jpg"/>
          <p:cNvPicPr>
            <a:picLocks noChangeAspect="1"/>
          </p:cNvPicPr>
          <p:nvPr userDrawn="1"/>
        </p:nvPicPr>
        <p:blipFill>
          <a:blip r:embed="rId3" cstate="print"/>
          <a:srcRect r="37810" b="61705"/>
          <a:stretch>
            <a:fillRect/>
          </a:stretch>
        </p:blipFill>
        <p:spPr bwMode="auto">
          <a:xfrm>
            <a:off x="8813664" y="138113"/>
            <a:ext cx="1447936" cy="763587"/>
          </a:xfrm>
          <a:prstGeom prst="rect">
            <a:avLst/>
          </a:prstGeom>
          <a:noFill/>
          <a:ln w="9525">
            <a:noFill/>
            <a:miter lim="800000"/>
            <a:headEnd/>
            <a:tailEnd/>
          </a:ln>
        </p:spPr>
      </p:pic>
      <p:pic>
        <p:nvPicPr>
          <p:cNvPr id="9" name="Picture 11" descr="Circos.jpg"/>
          <p:cNvPicPr>
            <a:picLocks noChangeAspect="1"/>
          </p:cNvPicPr>
          <p:nvPr userDrawn="1"/>
        </p:nvPicPr>
        <p:blipFill>
          <a:blip r:embed="rId4" cstate="print"/>
          <a:srcRect l="84227" t="49701" r="5684" b="44760"/>
          <a:stretch>
            <a:fillRect/>
          </a:stretch>
        </p:blipFill>
        <p:spPr bwMode="auto">
          <a:xfrm>
            <a:off x="2" y="3180"/>
            <a:ext cx="1911729" cy="898525"/>
          </a:xfrm>
          <a:prstGeom prst="rect">
            <a:avLst/>
          </a:prstGeom>
          <a:noFill/>
          <a:ln w="9525">
            <a:noFill/>
            <a:miter lim="800000"/>
            <a:headEnd/>
            <a:tailEnd/>
          </a:ln>
        </p:spPr>
      </p:pic>
      <p:sp>
        <p:nvSpPr>
          <p:cNvPr id="11" name="Rectangle 12"/>
          <p:cNvSpPr>
            <a:spLocks noChangeArrowheads="1"/>
          </p:cNvSpPr>
          <p:nvPr userDrawn="1"/>
        </p:nvSpPr>
        <p:spPr bwMode="auto">
          <a:xfrm>
            <a:off x="2" y="-9525"/>
            <a:ext cx="10305233" cy="914400"/>
          </a:xfrm>
          <a:prstGeom prst="rect">
            <a:avLst/>
          </a:prstGeom>
          <a:solidFill>
            <a:srgbClr val="000C04">
              <a:alpha val="65097"/>
            </a:srgbClr>
          </a:solidFill>
          <a:ln>
            <a:noFill/>
          </a:ln>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endParaRPr lang="en-US" altLang="it-IT" sz="1800" smtClean="0">
              <a:solidFill>
                <a:srgbClr val="000000"/>
              </a:solidFill>
              <a:latin typeface="Calibri" pitchFamily="34" charset="0"/>
              <a:ea typeface="ＭＳ Ｐゴシック" pitchFamily="34" charset="-128"/>
            </a:endParaRPr>
          </a:p>
        </p:txBody>
      </p:sp>
      <p:sp>
        <p:nvSpPr>
          <p:cNvPr id="3" name="Content Placeholder 2"/>
          <p:cNvSpPr>
            <a:spLocks noGrp="1"/>
          </p:cNvSpPr>
          <p:nvPr>
            <p:ph idx="1"/>
          </p:nvPr>
        </p:nvSpPr>
        <p:spPr>
          <a:xfrm>
            <a:off x="527669" y="1405838"/>
            <a:ext cx="9235441" cy="4525963"/>
          </a:xfrm>
        </p:spPr>
        <p:txBody>
          <a:bodyPr/>
          <a:lstStyle>
            <a:lvl1pPr>
              <a:defRPr>
                <a:latin typeface="Adobe Caslon Pro"/>
                <a:cs typeface="Adobe Caslon Pro"/>
              </a:defRPr>
            </a:lvl1pPr>
            <a:lvl2pPr marL="457200" indent="0">
              <a:buNone/>
              <a:defRPr>
                <a:latin typeface="Adobe Caslon Pro"/>
                <a:cs typeface="Adobe Caslon Pro"/>
              </a:defRPr>
            </a:lvl2pPr>
            <a:lvl3pPr>
              <a:defRPr>
                <a:latin typeface="Adobe Caslon Pro"/>
                <a:cs typeface="Adobe Caslon Pro"/>
              </a:defRPr>
            </a:lvl3pPr>
            <a:lvl4pPr>
              <a:defRPr>
                <a:latin typeface="Adobe Caslon Pro"/>
                <a:cs typeface="Adobe Caslon Pro"/>
              </a:defRPr>
            </a:lvl4pPr>
            <a:lvl5pPr>
              <a:defRPr>
                <a:latin typeface="Adobe Caslon Pro"/>
                <a:cs typeface="Adobe Caslon Pro"/>
              </a:defRPr>
            </a:lvl5pPr>
          </a:lstStyle>
          <a:p>
            <a:pPr lvl="0"/>
            <a:r>
              <a:rPr lang="en-AU" dirty="0" smtClean="0"/>
              <a:t>Click to edit Master text styles</a:t>
            </a:r>
          </a:p>
          <a:p>
            <a:pPr lvl="1"/>
            <a:r>
              <a:rPr lang="en-AU" dirty="0" smtClean="0"/>
              <a:t>• 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0" name="Title Placeholder 1"/>
          <p:cNvSpPr>
            <a:spLocks noGrp="1"/>
          </p:cNvSpPr>
          <p:nvPr>
            <p:ph type="title"/>
          </p:nvPr>
        </p:nvSpPr>
        <p:spPr>
          <a:xfrm>
            <a:off x="1765853" y="23619"/>
            <a:ext cx="7501480" cy="826621"/>
          </a:xfrm>
          <a:prstGeom prst="rect">
            <a:avLst/>
          </a:prstGeom>
        </p:spPr>
        <p:txBody>
          <a:bodyPr rtlCol="0">
            <a:normAutofit/>
          </a:bodyPr>
          <a:lstStyle>
            <a:lvl1pPr algn="ctr">
              <a:defRPr sz="3200" b="1">
                <a:solidFill>
                  <a:schemeClr val="bg1"/>
                </a:solidFill>
                <a:latin typeface="Adobe Caslon Pro"/>
                <a:cs typeface="Adobe Caslon Pro"/>
              </a:defRPr>
            </a:lvl1pPr>
          </a:lstStyle>
          <a:p>
            <a:r>
              <a:rPr lang="en-AU" dirty="0" smtClean="0"/>
              <a:t>Click to edit Master title style</a:t>
            </a:r>
            <a:endParaRPr lang="en-US" dirty="0"/>
          </a:p>
        </p:txBody>
      </p:sp>
      <p:sp>
        <p:nvSpPr>
          <p:cNvPr id="12" name="Date Placeholder 3"/>
          <p:cNvSpPr>
            <a:spLocks noGrp="1"/>
          </p:cNvSpPr>
          <p:nvPr>
            <p:ph type="dt" sz="half" idx="10"/>
          </p:nvPr>
        </p:nvSpPr>
        <p:spPr/>
        <p:txBody>
          <a:bodyPr/>
          <a:lstStyle>
            <a:lvl1pPr>
              <a:defRPr/>
            </a:lvl1pPr>
          </a:lstStyle>
          <a:p>
            <a:pPr>
              <a:defRPr/>
            </a:pPr>
            <a:fld id="{6773BE8E-ECE3-4100-8FEA-F18686DB3FCD}" type="datetimeFigureOut">
              <a:rPr lang="en-US"/>
              <a:pPr>
                <a:defRPr/>
              </a:pPr>
              <a:t>6/26/2019</a:t>
            </a:fld>
            <a:endParaRPr 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69634" y="2130485"/>
            <a:ext cx="872236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39241" y="3886200"/>
            <a:ext cx="7183121" cy="1752600"/>
          </a:xfrm>
        </p:spPr>
        <p:txBody>
          <a:bodyPr/>
          <a:lstStyle>
            <a:lvl1pPr marL="0" indent="0" algn="ctr">
              <a:buNone/>
              <a:defRPr>
                <a:solidFill>
                  <a:schemeClr val="tx1">
                    <a:tint val="75000"/>
                  </a:schemeClr>
                </a:solidFill>
              </a:defRPr>
            </a:lvl1pPr>
            <a:lvl2pPr marL="457170" indent="0" algn="ctr">
              <a:buNone/>
              <a:defRPr>
                <a:solidFill>
                  <a:schemeClr val="tx1">
                    <a:tint val="75000"/>
                  </a:schemeClr>
                </a:solidFill>
              </a:defRPr>
            </a:lvl2pPr>
            <a:lvl3pPr marL="914340" indent="0" algn="ctr">
              <a:buNone/>
              <a:defRPr>
                <a:solidFill>
                  <a:schemeClr val="tx1">
                    <a:tint val="75000"/>
                  </a:schemeClr>
                </a:solidFill>
              </a:defRPr>
            </a:lvl3pPr>
            <a:lvl4pPr marL="1371509" indent="0" algn="ctr">
              <a:buNone/>
              <a:defRPr>
                <a:solidFill>
                  <a:schemeClr val="tx1">
                    <a:tint val="75000"/>
                  </a:schemeClr>
                </a:solidFill>
              </a:defRPr>
            </a:lvl4pPr>
            <a:lvl5pPr marL="1828679" indent="0" algn="ctr">
              <a:buNone/>
              <a:defRPr>
                <a:solidFill>
                  <a:schemeClr val="tx1">
                    <a:tint val="75000"/>
                  </a:schemeClr>
                </a:solidFill>
              </a:defRPr>
            </a:lvl5pPr>
            <a:lvl6pPr marL="2285850" indent="0" algn="ctr">
              <a:buNone/>
              <a:defRPr>
                <a:solidFill>
                  <a:schemeClr val="tx1">
                    <a:tint val="75000"/>
                  </a:schemeClr>
                </a:solidFill>
              </a:defRPr>
            </a:lvl6pPr>
            <a:lvl7pPr marL="2743020" indent="0" algn="ctr">
              <a:buNone/>
              <a:defRPr>
                <a:solidFill>
                  <a:schemeClr val="tx1">
                    <a:tint val="75000"/>
                  </a:schemeClr>
                </a:solidFill>
              </a:defRPr>
            </a:lvl7pPr>
            <a:lvl8pPr marL="3200190" indent="0" algn="ctr">
              <a:buNone/>
              <a:defRPr>
                <a:solidFill>
                  <a:schemeClr val="tx1">
                    <a:tint val="75000"/>
                  </a:schemeClr>
                </a:solidFill>
              </a:defRPr>
            </a:lvl8pPr>
            <a:lvl9pPr marL="365736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DAA8E99-DA62-4D4D-86EF-D0B8062DD338}"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1B58134-DD59-4B23-B731-D2C5FF18AD21}" type="slidenum">
              <a:rPr lang="it-IT"/>
              <a:pPr>
                <a:defRPr/>
              </a:pPr>
              <a:t>‹N›</a:t>
            </a:fld>
            <a:endParaRPr lang="it-IT"/>
          </a:p>
        </p:txBody>
      </p:sp>
    </p:spTree>
    <p:extLst>
      <p:ext uri="{BB962C8B-B14F-4D97-AF65-F5344CB8AC3E}">
        <p14:creationId xmlns:p14="http://schemas.microsoft.com/office/powerpoint/2010/main" val="30914089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D6FED9A-DC79-464D-99FB-67DD84F8067B}"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E85CE76-628E-43C2-8038-66DB6ED62F91}" type="slidenum">
              <a:rPr lang="it-IT"/>
              <a:pPr>
                <a:defRPr/>
              </a:pPr>
              <a:t>‹N›</a:t>
            </a:fld>
            <a:endParaRPr lang="it-IT"/>
          </a:p>
        </p:txBody>
      </p:sp>
    </p:spTree>
    <p:extLst>
      <p:ext uri="{BB962C8B-B14F-4D97-AF65-F5344CB8AC3E}">
        <p14:creationId xmlns:p14="http://schemas.microsoft.com/office/powerpoint/2010/main" val="29079076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0597" y="4406958"/>
            <a:ext cx="872236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0597" y="2906713"/>
            <a:ext cx="8722360" cy="1500187"/>
          </a:xfrm>
        </p:spPr>
        <p:txBody>
          <a:bodyPr anchor="b"/>
          <a:lstStyle>
            <a:lvl1pPr marL="0" indent="0">
              <a:buNone/>
              <a:defRPr sz="2000">
                <a:solidFill>
                  <a:schemeClr val="tx1">
                    <a:tint val="75000"/>
                  </a:schemeClr>
                </a:solidFill>
              </a:defRPr>
            </a:lvl1pPr>
            <a:lvl2pPr marL="457170" indent="0">
              <a:buNone/>
              <a:defRPr sz="1800">
                <a:solidFill>
                  <a:schemeClr val="tx1">
                    <a:tint val="75000"/>
                  </a:schemeClr>
                </a:solidFill>
              </a:defRPr>
            </a:lvl2pPr>
            <a:lvl3pPr marL="914340" indent="0">
              <a:buNone/>
              <a:defRPr sz="1600">
                <a:solidFill>
                  <a:schemeClr val="tx1">
                    <a:tint val="75000"/>
                  </a:schemeClr>
                </a:solidFill>
              </a:defRPr>
            </a:lvl3pPr>
            <a:lvl4pPr marL="1371509" indent="0">
              <a:buNone/>
              <a:defRPr sz="1400">
                <a:solidFill>
                  <a:schemeClr val="tx1">
                    <a:tint val="75000"/>
                  </a:schemeClr>
                </a:solidFill>
              </a:defRPr>
            </a:lvl4pPr>
            <a:lvl5pPr marL="1828679" indent="0">
              <a:buNone/>
              <a:defRPr sz="1400">
                <a:solidFill>
                  <a:schemeClr val="tx1">
                    <a:tint val="75000"/>
                  </a:schemeClr>
                </a:solidFill>
              </a:defRPr>
            </a:lvl5pPr>
            <a:lvl6pPr marL="2285850" indent="0">
              <a:buNone/>
              <a:defRPr sz="1400">
                <a:solidFill>
                  <a:schemeClr val="tx1">
                    <a:tint val="75000"/>
                  </a:schemeClr>
                </a:solidFill>
              </a:defRPr>
            </a:lvl6pPr>
            <a:lvl7pPr marL="2743020" indent="0">
              <a:buNone/>
              <a:defRPr sz="1400">
                <a:solidFill>
                  <a:schemeClr val="tx1">
                    <a:tint val="75000"/>
                  </a:schemeClr>
                </a:solidFill>
              </a:defRPr>
            </a:lvl7pPr>
            <a:lvl8pPr marL="3200190" indent="0">
              <a:buNone/>
              <a:defRPr sz="1400">
                <a:solidFill>
                  <a:schemeClr val="tx1">
                    <a:tint val="75000"/>
                  </a:schemeClr>
                </a:solidFill>
              </a:defRPr>
            </a:lvl8pPr>
            <a:lvl9pPr marL="365736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80C614A3-530B-446E-BF70-55DCB5E1543B}"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F547BD3-88BC-43C6-BFC6-31E4ECB5214B}" type="slidenum">
              <a:rPr lang="it-IT"/>
              <a:pPr>
                <a:defRPr/>
              </a:pPr>
              <a:t>‹N›</a:t>
            </a:fld>
            <a:endParaRPr lang="it-IT"/>
          </a:p>
        </p:txBody>
      </p:sp>
    </p:spTree>
    <p:extLst>
      <p:ext uri="{BB962C8B-B14F-4D97-AF65-F5344CB8AC3E}">
        <p14:creationId xmlns:p14="http://schemas.microsoft.com/office/powerpoint/2010/main" val="19997805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3088" y="1600206"/>
            <a:ext cx="453220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6324" y="1600206"/>
            <a:ext cx="453220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724372F-DEC4-4831-BEE3-6AB927556454}" type="datetimeFigureOut">
              <a:rPr lang="it-IT"/>
              <a:pPr>
                <a:defRPr/>
              </a:pPr>
              <a:t>26/06/2019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CB3808A-89AE-4A13-97DA-CC24323017ED}" type="slidenum">
              <a:rPr lang="it-IT"/>
              <a:pPr>
                <a:defRPr/>
              </a:pPr>
              <a:t>‹N›</a:t>
            </a:fld>
            <a:endParaRPr lang="it-IT"/>
          </a:p>
        </p:txBody>
      </p:sp>
    </p:spTree>
    <p:extLst>
      <p:ext uri="{BB962C8B-B14F-4D97-AF65-F5344CB8AC3E}">
        <p14:creationId xmlns:p14="http://schemas.microsoft.com/office/powerpoint/2010/main" val="35247502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3095" y="1535117"/>
            <a:ext cx="4533989" cy="639763"/>
          </a:xfrm>
        </p:spPr>
        <p:txBody>
          <a:bodyPr anchor="b"/>
          <a:lstStyle>
            <a:lvl1pPr marL="0" indent="0">
              <a:buNone/>
              <a:defRPr sz="2400" b="1"/>
            </a:lvl1pPr>
            <a:lvl2pPr marL="457170" indent="0">
              <a:buNone/>
              <a:defRPr sz="2000" b="1"/>
            </a:lvl2pPr>
            <a:lvl3pPr marL="914340" indent="0">
              <a:buNone/>
              <a:defRPr sz="1800" b="1"/>
            </a:lvl3pPr>
            <a:lvl4pPr marL="1371509" indent="0">
              <a:buNone/>
              <a:defRPr sz="1600" b="1"/>
            </a:lvl4pPr>
            <a:lvl5pPr marL="1828679" indent="0">
              <a:buNone/>
              <a:defRPr sz="1600" b="1"/>
            </a:lvl5pPr>
            <a:lvl6pPr marL="2285850" indent="0">
              <a:buNone/>
              <a:defRPr sz="1600" b="1"/>
            </a:lvl6pPr>
            <a:lvl7pPr marL="2743020" indent="0">
              <a:buNone/>
              <a:defRPr sz="1600" b="1"/>
            </a:lvl7pPr>
            <a:lvl8pPr marL="3200190" indent="0">
              <a:buNone/>
              <a:defRPr sz="1600" b="1"/>
            </a:lvl8pPr>
            <a:lvl9pPr marL="365736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3095" y="2174875"/>
            <a:ext cx="45339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12766" y="1535117"/>
            <a:ext cx="4535770" cy="639763"/>
          </a:xfrm>
        </p:spPr>
        <p:txBody>
          <a:bodyPr anchor="b"/>
          <a:lstStyle>
            <a:lvl1pPr marL="0" indent="0">
              <a:buNone/>
              <a:defRPr sz="2400" b="1"/>
            </a:lvl1pPr>
            <a:lvl2pPr marL="457170" indent="0">
              <a:buNone/>
              <a:defRPr sz="2000" b="1"/>
            </a:lvl2pPr>
            <a:lvl3pPr marL="914340" indent="0">
              <a:buNone/>
              <a:defRPr sz="1800" b="1"/>
            </a:lvl3pPr>
            <a:lvl4pPr marL="1371509" indent="0">
              <a:buNone/>
              <a:defRPr sz="1600" b="1"/>
            </a:lvl4pPr>
            <a:lvl5pPr marL="1828679" indent="0">
              <a:buNone/>
              <a:defRPr sz="1600" b="1"/>
            </a:lvl5pPr>
            <a:lvl6pPr marL="2285850" indent="0">
              <a:buNone/>
              <a:defRPr sz="1600" b="1"/>
            </a:lvl6pPr>
            <a:lvl7pPr marL="2743020" indent="0">
              <a:buNone/>
              <a:defRPr sz="1600" b="1"/>
            </a:lvl7pPr>
            <a:lvl8pPr marL="3200190" indent="0">
              <a:buNone/>
              <a:defRPr sz="1600" b="1"/>
            </a:lvl8pPr>
            <a:lvl9pPr marL="365736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12766" y="2174875"/>
            <a:ext cx="45357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07DF31DF-EFCC-4AB8-908F-558960887BA4}" type="datetimeFigureOut">
              <a:rPr lang="it-IT"/>
              <a:pPr>
                <a:defRPr/>
              </a:pPr>
              <a:t>26/06/2019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E10A9C00-F951-4DE9-AC5C-1203E749981A}" type="slidenum">
              <a:rPr lang="it-IT"/>
              <a:pPr>
                <a:defRPr/>
              </a:pPr>
              <a:t>‹N›</a:t>
            </a:fld>
            <a:endParaRPr lang="it-IT"/>
          </a:p>
        </p:txBody>
      </p:sp>
    </p:spTree>
    <p:extLst>
      <p:ext uri="{BB962C8B-B14F-4D97-AF65-F5344CB8AC3E}">
        <p14:creationId xmlns:p14="http://schemas.microsoft.com/office/powerpoint/2010/main" val="38444087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D4D3D91-1BE8-45F3-8C43-55B1A57FF1E8}" type="datetimeFigureOut">
              <a:rPr lang="it-IT"/>
              <a:pPr>
                <a:defRPr/>
              </a:pPr>
              <a:t>26/06/2019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7F4FA17-4647-4819-AF71-EA0B9CC480D3}" type="slidenum">
              <a:rPr lang="it-IT"/>
              <a:pPr>
                <a:defRPr/>
              </a:pPr>
              <a:t>‹N›</a:t>
            </a:fld>
            <a:endParaRPr lang="it-IT"/>
          </a:p>
        </p:txBody>
      </p:sp>
    </p:spTree>
    <p:extLst>
      <p:ext uri="{BB962C8B-B14F-4D97-AF65-F5344CB8AC3E}">
        <p14:creationId xmlns:p14="http://schemas.microsoft.com/office/powerpoint/2010/main" val="11488560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F0AA13A-D241-4303-B587-B9E98D6DB556}" type="datetimeFigureOut">
              <a:rPr lang="it-IT"/>
              <a:pPr>
                <a:defRPr/>
              </a:pPr>
              <a:t>26/06/2019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52D4C14-3B74-4C8B-A26E-5120F9D4F6F3}" type="slidenum">
              <a:rPr lang="it-IT"/>
              <a:pPr>
                <a:defRPr/>
              </a:pPr>
              <a:t>‹N›</a:t>
            </a:fld>
            <a:endParaRPr lang="it-IT"/>
          </a:p>
        </p:txBody>
      </p:sp>
    </p:spTree>
    <p:extLst>
      <p:ext uri="{BB962C8B-B14F-4D97-AF65-F5344CB8AC3E}">
        <p14:creationId xmlns:p14="http://schemas.microsoft.com/office/powerpoint/2010/main" val="53391572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3085" y="273051"/>
            <a:ext cx="3375994" cy="116205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12016" y="273073"/>
            <a:ext cx="57365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3085" y="1435104"/>
            <a:ext cx="3375994" cy="4691063"/>
          </a:xfrm>
        </p:spPr>
        <p:txBody>
          <a:bodyPr/>
          <a:lstStyle>
            <a:lvl1pPr marL="0" indent="0">
              <a:buNone/>
              <a:defRPr sz="1400"/>
            </a:lvl1pPr>
            <a:lvl2pPr marL="457170" indent="0">
              <a:buNone/>
              <a:defRPr sz="1200"/>
            </a:lvl2pPr>
            <a:lvl3pPr marL="914340" indent="0">
              <a:buNone/>
              <a:defRPr sz="1000"/>
            </a:lvl3pPr>
            <a:lvl4pPr marL="1371509" indent="0">
              <a:buNone/>
              <a:defRPr sz="1000"/>
            </a:lvl4pPr>
            <a:lvl5pPr marL="1828679" indent="0">
              <a:buNone/>
              <a:defRPr sz="1000"/>
            </a:lvl5pPr>
            <a:lvl6pPr marL="2285850" indent="0">
              <a:buNone/>
              <a:defRPr sz="1000"/>
            </a:lvl6pPr>
            <a:lvl7pPr marL="2743020" indent="0">
              <a:buNone/>
              <a:defRPr sz="1000"/>
            </a:lvl7pPr>
            <a:lvl8pPr marL="3200190" indent="0">
              <a:buNone/>
              <a:defRPr sz="1000"/>
            </a:lvl8pPr>
            <a:lvl9pPr marL="3657360" indent="0">
              <a:buNone/>
              <a:defRPr sz="10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5DA5D12-2D6B-4603-9365-577266A77F66}" type="datetimeFigureOut">
              <a:rPr lang="it-IT"/>
              <a:pPr>
                <a:defRPr/>
              </a:pPr>
              <a:t>26/06/2019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7A513FA-C347-426C-A625-B3A2B9135B53}" type="slidenum">
              <a:rPr lang="it-IT"/>
              <a:pPr>
                <a:defRPr/>
              </a:pPr>
              <a:t>‹N›</a:t>
            </a:fld>
            <a:endParaRPr lang="it-IT"/>
          </a:p>
        </p:txBody>
      </p:sp>
    </p:spTree>
    <p:extLst>
      <p:ext uri="{BB962C8B-B14F-4D97-AF65-F5344CB8AC3E}">
        <p14:creationId xmlns:p14="http://schemas.microsoft.com/office/powerpoint/2010/main" val="39533131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1350" y="4800621"/>
            <a:ext cx="6156960" cy="566739"/>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1350" y="612775"/>
            <a:ext cx="6156960" cy="4114800"/>
          </a:xfrm>
        </p:spPr>
        <p:txBody>
          <a:bodyPr rtlCol="0">
            <a:normAutofit/>
          </a:bodyPr>
          <a:lstStyle>
            <a:lvl1pPr marL="0" indent="0">
              <a:buNone/>
              <a:defRPr sz="3200"/>
            </a:lvl1pPr>
            <a:lvl2pPr marL="457170" indent="0">
              <a:buNone/>
              <a:defRPr sz="2800"/>
            </a:lvl2pPr>
            <a:lvl3pPr marL="914340" indent="0">
              <a:buNone/>
              <a:defRPr sz="2400"/>
            </a:lvl3pPr>
            <a:lvl4pPr marL="1371509" indent="0">
              <a:buNone/>
              <a:defRPr sz="2000"/>
            </a:lvl4pPr>
            <a:lvl5pPr marL="1828679" indent="0">
              <a:buNone/>
              <a:defRPr sz="2000"/>
            </a:lvl5pPr>
            <a:lvl6pPr marL="2285850" indent="0">
              <a:buNone/>
              <a:defRPr sz="2000"/>
            </a:lvl6pPr>
            <a:lvl7pPr marL="2743020" indent="0">
              <a:buNone/>
              <a:defRPr sz="2000"/>
            </a:lvl7pPr>
            <a:lvl8pPr marL="3200190" indent="0">
              <a:buNone/>
              <a:defRPr sz="2000"/>
            </a:lvl8pPr>
            <a:lvl9pPr marL="3657360" indent="0">
              <a:buNone/>
              <a:defRPr sz="2000"/>
            </a:lvl9pPr>
          </a:lstStyle>
          <a:p>
            <a:pPr lvl="0"/>
            <a:endParaRPr lang="it-IT" noProof="0"/>
          </a:p>
        </p:txBody>
      </p:sp>
      <p:sp>
        <p:nvSpPr>
          <p:cNvPr id="4" name="Segnaposto testo 3"/>
          <p:cNvSpPr>
            <a:spLocks noGrp="1"/>
          </p:cNvSpPr>
          <p:nvPr>
            <p:ph type="body" sz="half" idx="2"/>
          </p:nvPr>
        </p:nvSpPr>
        <p:spPr>
          <a:xfrm>
            <a:off x="2011350" y="5367359"/>
            <a:ext cx="6156960" cy="804863"/>
          </a:xfrm>
        </p:spPr>
        <p:txBody>
          <a:bodyPr/>
          <a:lstStyle>
            <a:lvl1pPr marL="0" indent="0">
              <a:buNone/>
              <a:defRPr sz="1400"/>
            </a:lvl1pPr>
            <a:lvl2pPr marL="457170" indent="0">
              <a:buNone/>
              <a:defRPr sz="1200"/>
            </a:lvl2pPr>
            <a:lvl3pPr marL="914340" indent="0">
              <a:buNone/>
              <a:defRPr sz="1000"/>
            </a:lvl3pPr>
            <a:lvl4pPr marL="1371509" indent="0">
              <a:buNone/>
              <a:defRPr sz="1000"/>
            </a:lvl4pPr>
            <a:lvl5pPr marL="1828679" indent="0">
              <a:buNone/>
              <a:defRPr sz="1000"/>
            </a:lvl5pPr>
            <a:lvl6pPr marL="2285850" indent="0">
              <a:buNone/>
              <a:defRPr sz="1000"/>
            </a:lvl6pPr>
            <a:lvl7pPr marL="2743020" indent="0">
              <a:buNone/>
              <a:defRPr sz="1000"/>
            </a:lvl7pPr>
            <a:lvl8pPr marL="3200190" indent="0">
              <a:buNone/>
              <a:defRPr sz="1000"/>
            </a:lvl8pPr>
            <a:lvl9pPr marL="3657360" indent="0">
              <a:buNone/>
              <a:defRPr sz="10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3FD3570-AF6A-4A7A-91D1-004A9E6522CD}" type="datetimeFigureOut">
              <a:rPr lang="it-IT"/>
              <a:pPr>
                <a:defRPr/>
              </a:pPr>
              <a:t>26/06/2019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51862FA-9EEE-4863-93E3-945C68C74FA3}" type="slidenum">
              <a:rPr lang="it-IT"/>
              <a:pPr>
                <a:defRPr/>
              </a:pPr>
              <a:t>‹N›</a:t>
            </a:fld>
            <a:endParaRPr lang="it-IT"/>
          </a:p>
        </p:txBody>
      </p:sp>
    </p:spTree>
    <p:extLst>
      <p:ext uri="{BB962C8B-B14F-4D97-AF65-F5344CB8AC3E}">
        <p14:creationId xmlns:p14="http://schemas.microsoft.com/office/powerpoint/2010/main" val="17911524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864514F-B65A-4B67-9541-28817DE0C4A7}"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88B8552-AC01-4893-95E5-2CB189E08AAB}" type="slidenum">
              <a:rPr lang="it-IT"/>
              <a:pPr>
                <a:defRPr/>
              </a:pPr>
              <a:t>‹N›</a:t>
            </a:fld>
            <a:endParaRPr lang="it-IT"/>
          </a:p>
        </p:txBody>
      </p:sp>
    </p:spTree>
    <p:extLst>
      <p:ext uri="{BB962C8B-B14F-4D97-AF65-F5344CB8AC3E}">
        <p14:creationId xmlns:p14="http://schemas.microsoft.com/office/powerpoint/2010/main" val="3749901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2763" y="273050"/>
            <a:ext cx="3376612" cy="1162050"/>
          </a:xfrm>
        </p:spPr>
        <p:txBody>
          <a:bodyPr anchor="b"/>
          <a:lstStyle>
            <a:lvl1pPr algn="l">
              <a:defRPr sz="2000" b="1"/>
            </a:lvl1pPr>
          </a:lstStyle>
          <a:p>
            <a:r>
              <a:rPr lang="en-US"/>
              <a:t>Fare clic per modificare lo stile del titolo</a:t>
            </a:r>
            <a:endParaRPr lang="it-IT"/>
          </a:p>
        </p:txBody>
      </p:sp>
      <p:sp>
        <p:nvSpPr>
          <p:cNvPr id="3" name="Segnaposto contenuto 2"/>
          <p:cNvSpPr>
            <a:spLocks noGrp="1"/>
          </p:cNvSpPr>
          <p:nvPr>
            <p:ph idx="1"/>
          </p:nvPr>
        </p:nvSpPr>
        <p:spPr>
          <a:xfrm>
            <a:off x="4011626" y="273068"/>
            <a:ext cx="57372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testo 3"/>
          <p:cNvSpPr>
            <a:spLocks noGrp="1"/>
          </p:cNvSpPr>
          <p:nvPr>
            <p:ph type="body" sz="half" idx="2"/>
          </p:nvPr>
        </p:nvSpPr>
        <p:spPr>
          <a:xfrm>
            <a:off x="512763" y="1435103"/>
            <a:ext cx="33766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Fare clic per modificare stili del testo dello schema</a:t>
            </a: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39666" y="274659"/>
            <a:ext cx="230886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3098" y="274659"/>
            <a:ext cx="6755554"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64617BB-B3C1-48EC-AA3B-F7FF1A1ABE7D}"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14017AD-1FAB-4374-B5DA-8B8F23A02413}" type="slidenum">
              <a:rPr lang="it-IT"/>
              <a:pPr>
                <a:defRPr/>
              </a:pPr>
              <a:t>‹N›</a:t>
            </a:fld>
            <a:endParaRPr lang="it-IT"/>
          </a:p>
        </p:txBody>
      </p:sp>
    </p:spTree>
    <p:extLst>
      <p:ext uri="{BB962C8B-B14F-4D97-AF65-F5344CB8AC3E}">
        <p14:creationId xmlns:p14="http://schemas.microsoft.com/office/powerpoint/2010/main" val="33983323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6" descr="circos crayon.jpg"/>
          <p:cNvPicPr>
            <a:picLocks noChangeAspect="1"/>
          </p:cNvPicPr>
          <p:nvPr userDrawn="1"/>
        </p:nvPicPr>
        <p:blipFill>
          <a:blip r:embed="rId2" cstate="print"/>
          <a:srcRect l="28650" r="37048" b="90488"/>
          <a:stretch>
            <a:fillRect/>
          </a:stretch>
        </p:blipFill>
        <p:spPr bwMode="auto">
          <a:xfrm>
            <a:off x="2906721" y="5114953"/>
            <a:ext cx="7339012" cy="1743075"/>
          </a:xfrm>
          <a:prstGeom prst="rect">
            <a:avLst/>
          </a:prstGeom>
          <a:noFill/>
          <a:ln w="9525">
            <a:noFill/>
            <a:miter lim="800000"/>
            <a:headEnd/>
            <a:tailEnd/>
          </a:ln>
        </p:spPr>
      </p:pic>
      <p:sp>
        <p:nvSpPr>
          <p:cNvPr id="5" name="Rectangle 7"/>
          <p:cNvSpPr>
            <a:spLocks noChangeArrowheads="1"/>
          </p:cNvSpPr>
          <p:nvPr userDrawn="1"/>
        </p:nvSpPr>
        <p:spPr bwMode="auto">
          <a:xfrm>
            <a:off x="0" y="-9525"/>
            <a:ext cx="10272713" cy="923925"/>
          </a:xfrm>
          <a:prstGeom prst="rect">
            <a:avLst/>
          </a:prstGeom>
          <a:solidFill>
            <a:schemeClr val="tx1">
              <a:alpha val="98822"/>
            </a:schemeClr>
          </a:solidFill>
          <a:ln>
            <a:noFill/>
          </a:ln>
          <a:extLst/>
        </p:spPr>
        <p:txBody>
          <a:bodyPr lIns="91434" tIns="45717" rIns="91434" bIns="45717"/>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defTabSz="914340" eaLnBrk="1" hangingPunct="1">
              <a:defRPr/>
            </a:pPr>
            <a:endParaRPr lang="en-US" altLang="it-IT" sz="1800" dirty="0" smtClean="0">
              <a:solidFill>
                <a:srgbClr val="000000"/>
              </a:solidFill>
              <a:latin typeface="Calibri" pitchFamily="34" charset="0"/>
            </a:endParaRPr>
          </a:p>
        </p:txBody>
      </p:sp>
      <p:cxnSp>
        <p:nvCxnSpPr>
          <p:cNvPr id="6" name="Straight Connector 5"/>
          <p:cNvCxnSpPr/>
          <p:nvPr userDrawn="1"/>
        </p:nvCxnSpPr>
        <p:spPr>
          <a:xfrm>
            <a:off x="9" y="917575"/>
            <a:ext cx="10261600"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a:spLocks noChangeArrowheads="1"/>
          </p:cNvSpPr>
          <p:nvPr userDrawn="1"/>
        </p:nvSpPr>
        <p:spPr bwMode="auto">
          <a:xfrm>
            <a:off x="-719134" y="414343"/>
            <a:ext cx="184747" cy="369326"/>
          </a:xfrm>
          <a:prstGeom prst="rect">
            <a:avLst/>
          </a:prstGeom>
          <a:noFill/>
          <a:ln>
            <a:noFill/>
          </a:ln>
          <a:extLst/>
        </p:spPr>
        <p:txBody>
          <a:bodyPr wrap="none" lIns="91434" tIns="45717" rIns="91434" bIns="45717">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340" fontAlgn="auto">
              <a:spcBef>
                <a:spcPts val="0"/>
              </a:spcBef>
              <a:spcAft>
                <a:spcPts val="0"/>
              </a:spcAft>
              <a:defRPr/>
            </a:pPr>
            <a:endParaRPr lang="en-US" dirty="0" smtClean="0">
              <a:solidFill>
                <a:prstClr val="black"/>
              </a:solidFill>
            </a:endParaRPr>
          </a:p>
        </p:txBody>
      </p:sp>
      <p:pic>
        <p:nvPicPr>
          <p:cNvPr id="8" name="Picture 10" descr="Circos.jpg"/>
          <p:cNvPicPr>
            <a:picLocks noChangeAspect="1"/>
          </p:cNvPicPr>
          <p:nvPr userDrawn="1"/>
        </p:nvPicPr>
        <p:blipFill>
          <a:blip r:embed="rId3" cstate="print"/>
          <a:srcRect r="37810" b="61705"/>
          <a:stretch>
            <a:fillRect/>
          </a:stretch>
        </p:blipFill>
        <p:spPr bwMode="auto">
          <a:xfrm>
            <a:off x="8813802" y="138113"/>
            <a:ext cx="1447800" cy="763587"/>
          </a:xfrm>
          <a:prstGeom prst="rect">
            <a:avLst/>
          </a:prstGeom>
          <a:noFill/>
          <a:ln w="9525">
            <a:noFill/>
            <a:miter lim="800000"/>
            <a:headEnd/>
            <a:tailEnd/>
          </a:ln>
        </p:spPr>
      </p:pic>
      <p:pic>
        <p:nvPicPr>
          <p:cNvPr id="9" name="Picture 11" descr="Circos.jpg"/>
          <p:cNvPicPr>
            <a:picLocks noChangeAspect="1"/>
          </p:cNvPicPr>
          <p:nvPr userDrawn="1"/>
        </p:nvPicPr>
        <p:blipFill>
          <a:blip r:embed="rId3" cstate="print"/>
          <a:srcRect l="84227" t="49701" r="5684" b="44760"/>
          <a:stretch>
            <a:fillRect/>
          </a:stretch>
        </p:blipFill>
        <p:spPr bwMode="auto">
          <a:xfrm>
            <a:off x="2" y="3180"/>
            <a:ext cx="1911350" cy="898525"/>
          </a:xfrm>
          <a:prstGeom prst="rect">
            <a:avLst/>
          </a:prstGeom>
          <a:noFill/>
          <a:ln w="9525">
            <a:noFill/>
            <a:miter lim="800000"/>
            <a:headEnd/>
            <a:tailEnd/>
          </a:ln>
        </p:spPr>
      </p:pic>
      <p:sp>
        <p:nvSpPr>
          <p:cNvPr id="11" name="Rectangle 12"/>
          <p:cNvSpPr>
            <a:spLocks noChangeArrowheads="1"/>
          </p:cNvSpPr>
          <p:nvPr userDrawn="1"/>
        </p:nvSpPr>
        <p:spPr bwMode="auto">
          <a:xfrm>
            <a:off x="8" y="-9525"/>
            <a:ext cx="10304463" cy="914400"/>
          </a:xfrm>
          <a:prstGeom prst="rect">
            <a:avLst/>
          </a:prstGeom>
          <a:solidFill>
            <a:srgbClr val="000C04">
              <a:alpha val="65097"/>
            </a:srgbClr>
          </a:solidFill>
          <a:ln>
            <a:noFill/>
          </a:ln>
          <a:extLst/>
        </p:spPr>
        <p:txBody>
          <a:bodyPr lIns="91434" tIns="45717" rIns="91434" bIns="45717"/>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defTabSz="914340" eaLnBrk="1" hangingPunct="1">
              <a:defRPr/>
            </a:pPr>
            <a:endParaRPr lang="en-US" altLang="it-IT" sz="1800" dirty="0" smtClean="0">
              <a:solidFill>
                <a:srgbClr val="000000"/>
              </a:solidFill>
              <a:latin typeface="Calibri" pitchFamily="34" charset="0"/>
            </a:endParaRPr>
          </a:p>
        </p:txBody>
      </p:sp>
      <p:sp>
        <p:nvSpPr>
          <p:cNvPr id="3" name="Content Placeholder 2"/>
          <p:cNvSpPr>
            <a:spLocks noGrp="1"/>
          </p:cNvSpPr>
          <p:nvPr>
            <p:ph idx="1"/>
          </p:nvPr>
        </p:nvSpPr>
        <p:spPr>
          <a:xfrm>
            <a:off x="527636" y="1405838"/>
            <a:ext cx="9235440" cy="4525963"/>
          </a:xfrm>
        </p:spPr>
        <p:txBody>
          <a:bodyPr/>
          <a:lstStyle>
            <a:lvl1pPr>
              <a:defRPr>
                <a:latin typeface="Adobe Caslon Pro"/>
                <a:cs typeface="Adobe Caslon Pro"/>
              </a:defRPr>
            </a:lvl1pPr>
            <a:lvl2pPr marL="457170" indent="0">
              <a:buNone/>
              <a:defRPr>
                <a:latin typeface="Adobe Caslon Pro"/>
                <a:cs typeface="Adobe Caslon Pro"/>
              </a:defRPr>
            </a:lvl2pPr>
            <a:lvl3pPr>
              <a:defRPr>
                <a:latin typeface="Adobe Caslon Pro"/>
                <a:cs typeface="Adobe Caslon Pro"/>
              </a:defRPr>
            </a:lvl3pPr>
            <a:lvl4pPr>
              <a:defRPr>
                <a:latin typeface="Adobe Caslon Pro"/>
                <a:cs typeface="Adobe Caslon Pro"/>
              </a:defRPr>
            </a:lvl4pPr>
            <a:lvl5pPr>
              <a:defRPr>
                <a:latin typeface="Adobe Caslon Pro"/>
                <a:cs typeface="Adobe Caslon Pro"/>
              </a:defRPr>
            </a:lvl5pPr>
          </a:lstStyle>
          <a:p>
            <a:pPr lvl="0"/>
            <a:r>
              <a:rPr lang="en-AU" dirty="0" smtClean="0"/>
              <a:t>Click to edit Master text styles</a:t>
            </a:r>
          </a:p>
          <a:p>
            <a:pPr lvl="1"/>
            <a:r>
              <a:rPr lang="en-AU" dirty="0" smtClean="0"/>
              <a:t>• 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0" name="Title Placeholder 1"/>
          <p:cNvSpPr>
            <a:spLocks noGrp="1"/>
          </p:cNvSpPr>
          <p:nvPr>
            <p:ph type="title"/>
          </p:nvPr>
        </p:nvSpPr>
        <p:spPr>
          <a:xfrm>
            <a:off x="1765836" y="23619"/>
            <a:ext cx="7501480" cy="826621"/>
          </a:xfrm>
          <a:prstGeom prst="rect">
            <a:avLst/>
          </a:prstGeom>
        </p:spPr>
        <p:txBody>
          <a:bodyPr rtlCol="0">
            <a:normAutofit/>
          </a:bodyPr>
          <a:lstStyle>
            <a:lvl1pPr algn="ctr">
              <a:defRPr sz="3200" b="1">
                <a:solidFill>
                  <a:schemeClr val="bg1"/>
                </a:solidFill>
                <a:latin typeface="Adobe Caslon Pro"/>
                <a:cs typeface="Adobe Caslon Pro"/>
              </a:defRPr>
            </a:lvl1pPr>
          </a:lstStyle>
          <a:p>
            <a:r>
              <a:rPr lang="en-AU" dirty="0" smtClean="0"/>
              <a:t>Click to edit Master title style</a:t>
            </a:r>
            <a:endParaRPr lang="en-US" dirty="0"/>
          </a:p>
        </p:txBody>
      </p:sp>
      <p:sp>
        <p:nvSpPr>
          <p:cNvPr id="12" name="Date Placeholder 3"/>
          <p:cNvSpPr>
            <a:spLocks noGrp="1"/>
          </p:cNvSpPr>
          <p:nvPr>
            <p:ph type="dt" sz="half" idx="10"/>
          </p:nvPr>
        </p:nvSpPr>
        <p:spPr/>
        <p:txBody>
          <a:bodyPr/>
          <a:lstStyle>
            <a:lvl1pPr>
              <a:defRPr/>
            </a:lvl1pPr>
          </a:lstStyle>
          <a:p>
            <a:pPr>
              <a:defRPr/>
            </a:pPr>
            <a:fld id="{A65D8E07-4090-4437-866B-01C90254437D}" type="datetimeFigureOut">
              <a:rPr lang="en-US"/>
              <a:pPr>
                <a:defRPr/>
              </a:pPr>
              <a:t>6/26/2019</a:t>
            </a:fld>
            <a:endParaRPr 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0294600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9667" y="2130549"/>
            <a:ext cx="872236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39245" y="3886200"/>
            <a:ext cx="7183121" cy="1752600"/>
          </a:xfrm>
        </p:spPr>
        <p:txBody>
          <a:bodyPr/>
          <a:lstStyle>
            <a:lvl1pPr marL="0" indent="0" algn="ctr">
              <a:buNone/>
              <a:defRPr>
                <a:solidFill>
                  <a:schemeClr val="tx1">
                    <a:tint val="75000"/>
                  </a:schemeClr>
                </a:solidFill>
              </a:defRPr>
            </a:lvl1pPr>
            <a:lvl2pPr marL="457170" indent="0" algn="ctr">
              <a:buNone/>
              <a:defRPr>
                <a:solidFill>
                  <a:schemeClr val="tx1">
                    <a:tint val="75000"/>
                  </a:schemeClr>
                </a:solidFill>
              </a:defRPr>
            </a:lvl2pPr>
            <a:lvl3pPr marL="914340" indent="0" algn="ctr">
              <a:buNone/>
              <a:defRPr>
                <a:solidFill>
                  <a:schemeClr val="tx1">
                    <a:tint val="75000"/>
                  </a:schemeClr>
                </a:solidFill>
              </a:defRPr>
            </a:lvl3pPr>
            <a:lvl4pPr marL="1371509" indent="0" algn="ctr">
              <a:buNone/>
              <a:defRPr>
                <a:solidFill>
                  <a:schemeClr val="tx1">
                    <a:tint val="75000"/>
                  </a:schemeClr>
                </a:solidFill>
              </a:defRPr>
            </a:lvl4pPr>
            <a:lvl5pPr marL="1828679" indent="0" algn="ctr">
              <a:buNone/>
              <a:defRPr>
                <a:solidFill>
                  <a:schemeClr val="tx1">
                    <a:tint val="75000"/>
                  </a:schemeClr>
                </a:solidFill>
              </a:defRPr>
            </a:lvl5pPr>
            <a:lvl6pPr marL="2285850" indent="0" algn="ctr">
              <a:buNone/>
              <a:defRPr>
                <a:solidFill>
                  <a:schemeClr val="tx1">
                    <a:tint val="75000"/>
                  </a:schemeClr>
                </a:solidFill>
              </a:defRPr>
            </a:lvl6pPr>
            <a:lvl7pPr marL="2743020" indent="0" algn="ctr">
              <a:buNone/>
              <a:defRPr>
                <a:solidFill>
                  <a:schemeClr val="tx1">
                    <a:tint val="75000"/>
                  </a:schemeClr>
                </a:solidFill>
              </a:defRPr>
            </a:lvl7pPr>
            <a:lvl8pPr marL="3200190" indent="0" algn="ctr">
              <a:buNone/>
              <a:defRPr>
                <a:solidFill>
                  <a:schemeClr val="tx1">
                    <a:tint val="75000"/>
                  </a:schemeClr>
                </a:solidFill>
              </a:defRPr>
            </a:lvl8pPr>
            <a:lvl9pPr marL="365736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59759332-02C3-4C08-A426-15328EFED6D2}" type="datetimeFigureOut">
              <a:rPr lang="en-US"/>
              <a:pPr>
                <a:defRPr/>
              </a:pPr>
              <a:t>6/26/2019</a:t>
            </a:fld>
            <a:endParaRPr lang="en-US"/>
          </a:p>
        </p:txBody>
      </p:sp>
      <p:sp>
        <p:nvSpPr>
          <p:cNvPr id="5" name="Footer Placeholder 4"/>
          <p:cNvSpPr>
            <a:spLocks noGrp="1"/>
          </p:cNvSpPr>
          <p:nvPr>
            <p:ph type="ftr" sz="quarter" idx="11"/>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mn-ea"/>
                <a:cs typeface="Arial" pitchFamily="34" charset="0"/>
              </a:defRPr>
            </a:lvl1pPr>
          </a:lstStyle>
          <a:p>
            <a:pPr>
              <a:defRPr/>
            </a:pPr>
            <a:fld id="{8307EC71-897E-4469-8482-5352729D3149}" type="slidenum">
              <a:rPr lang="en-US" altLang="en-US"/>
              <a:pPr>
                <a:defRPr/>
              </a:pPr>
              <a:t>‹N›</a:t>
            </a:fld>
            <a:endParaRPr lang="en-US" altLang="en-US"/>
          </a:p>
        </p:txBody>
      </p:sp>
    </p:spTree>
    <p:extLst>
      <p:ext uri="{BB962C8B-B14F-4D97-AF65-F5344CB8AC3E}">
        <p14:creationId xmlns:p14="http://schemas.microsoft.com/office/powerpoint/2010/main" val="307440835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57D36CDC-DEF4-4BC2-99AE-E3E02F0DF4F0}" type="datetimeFigureOut">
              <a:rPr lang="en-US"/>
              <a:pPr>
                <a:defRPr/>
              </a:pPr>
              <a:t>6/26/2019</a:t>
            </a:fld>
            <a:endParaRPr lang="en-US"/>
          </a:p>
        </p:txBody>
      </p:sp>
      <p:sp>
        <p:nvSpPr>
          <p:cNvPr id="5" name="Footer Placeholder 4"/>
          <p:cNvSpPr>
            <a:spLocks noGrp="1"/>
          </p:cNvSpPr>
          <p:nvPr>
            <p:ph type="ftr" sz="quarter" idx="11"/>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mn-ea"/>
                <a:cs typeface="Arial" pitchFamily="34" charset="0"/>
              </a:defRPr>
            </a:lvl1pPr>
          </a:lstStyle>
          <a:p>
            <a:pPr>
              <a:defRPr/>
            </a:pPr>
            <a:fld id="{B0C88621-F02B-474F-A3D0-D7AEAE5D35BF}" type="slidenum">
              <a:rPr lang="en-US" altLang="en-US"/>
              <a:pPr>
                <a:defRPr/>
              </a:pPr>
              <a:t>‹N›</a:t>
            </a:fld>
            <a:endParaRPr lang="en-US" altLang="en-US"/>
          </a:p>
        </p:txBody>
      </p:sp>
    </p:spTree>
    <p:extLst>
      <p:ext uri="{BB962C8B-B14F-4D97-AF65-F5344CB8AC3E}">
        <p14:creationId xmlns:p14="http://schemas.microsoft.com/office/powerpoint/2010/main" val="18267831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0634" y="4407022"/>
            <a:ext cx="8722361"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810634" y="2906713"/>
            <a:ext cx="8722361" cy="1500187"/>
          </a:xfrm>
        </p:spPr>
        <p:txBody>
          <a:bodyPr anchor="b"/>
          <a:lstStyle>
            <a:lvl1pPr marL="0" indent="0">
              <a:buNone/>
              <a:defRPr sz="2000">
                <a:solidFill>
                  <a:schemeClr val="tx1">
                    <a:tint val="75000"/>
                  </a:schemeClr>
                </a:solidFill>
              </a:defRPr>
            </a:lvl1pPr>
            <a:lvl2pPr marL="457170" indent="0">
              <a:buNone/>
              <a:defRPr sz="1800">
                <a:solidFill>
                  <a:schemeClr val="tx1">
                    <a:tint val="75000"/>
                  </a:schemeClr>
                </a:solidFill>
              </a:defRPr>
            </a:lvl2pPr>
            <a:lvl3pPr marL="914340" indent="0">
              <a:buNone/>
              <a:defRPr sz="1600">
                <a:solidFill>
                  <a:schemeClr val="tx1">
                    <a:tint val="75000"/>
                  </a:schemeClr>
                </a:solidFill>
              </a:defRPr>
            </a:lvl3pPr>
            <a:lvl4pPr marL="1371509" indent="0">
              <a:buNone/>
              <a:defRPr sz="1400">
                <a:solidFill>
                  <a:schemeClr val="tx1">
                    <a:tint val="75000"/>
                  </a:schemeClr>
                </a:solidFill>
              </a:defRPr>
            </a:lvl4pPr>
            <a:lvl5pPr marL="1828679" indent="0">
              <a:buNone/>
              <a:defRPr sz="1400">
                <a:solidFill>
                  <a:schemeClr val="tx1">
                    <a:tint val="75000"/>
                  </a:schemeClr>
                </a:solidFill>
              </a:defRPr>
            </a:lvl5pPr>
            <a:lvl6pPr marL="2285850" indent="0">
              <a:buNone/>
              <a:defRPr sz="1400">
                <a:solidFill>
                  <a:schemeClr val="tx1">
                    <a:tint val="75000"/>
                  </a:schemeClr>
                </a:solidFill>
              </a:defRPr>
            </a:lvl6pPr>
            <a:lvl7pPr marL="2743020" indent="0">
              <a:buNone/>
              <a:defRPr sz="1400">
                <a:solidFill>
                  <a:schemeClr val="tx1">
                    <a:tint val="75000"/>
                  </a:schemeClr>
                </a:solidFill>
              </a:defRPr>
            </a:lvl7pPr>
            <a:lvl8pPr marL="3200190" indent="0">
              <a:buNone/>
              <a:defRPr sz="1400">
                <a:solidFill>
                  <a:schemeClr val="tx1">
                    <a:tint val="75000"/>
                  </a:schemeClr>
                </a:solidFill>
              </a:defRPr>
            </a:lvl8pPr>
            <a:lvl9pPr marL="365736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90E5FAC4-D203-4B66-A479-40672FDDE5F5}" type="datetimeFigureOut">
              <a:rPr lang="en-US"/>
              <a:pPr>
                <a:defRPr/>
              </a:pPr>
              <a:t>6/26/2019</a:t>
            </a:fld>
            <a:endParaRPr lang="en-US"/>
          </a:p>
        </p:txBody>
      </p:sp>
      <p:sp>
        <p:nvSpPr>
          <p:cNvPr id="5" name="Footer Placeholder 4"/>
          <p:cNvSpPr>
            <a:spLocks noGrp="1"/>
          </p:cNvSpPr>
          <p:nvPr>
            <p:ph type="ftr" sz="quarter" idx="11"/>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mn-ea"/>
                <a:cs typeface="Arial" pitchFamily="34" charset="0"/>
              </a:defRPr>
            </a:lvl1pPr>
          </a:lstStyle>
          <a:p>
            <a:pPr>
              <a:defRPr/>
            </a:pPr>
            <a:fld id="{84F25A8A-7656-4A9E-9121-E345C635E0D7}" type="slidenum">
              <a:rPr lang="en-US" altLang="en-US"/>
              <a:pPr>
                <a:defRPr/>
              </a:pPr>
              <a:t>‹N›</a:t>
            </a:fld>
            <a:endParaRPr lang="en-US" altLang="en-US"/>
          </a:p>
        </p:txBody>
      </p:sp>
    </p:spTree>
    <p:extLst>
      <p:ext uri="{BB962C8B-B14F-4D97-AF65-F5344CB8AC3E}">
        <p14:creationId xmlns:p14="http://schemas.microsoft.com/office/powerpoint/2010/main" val="20922698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513105" y="1600206"/>
            <a:ext cx="453220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5216339" y="1600206"/>
            <a:ext cx="453220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387E5D07-A140-43E3-A51E-0E70BA2F2E32}" type="datetimeFigureOut">
              <a:rPr lang="en-US"/>
              <a:pPr>
                <a:defRPr/>
              </a:pPr>
              <a:t>6/26/2019</a:t>
            </a:fld>
            <a:endParaRPr lang="en-US"/>
          </a:p>
        </p:txBody>
      </p:sp>
      <p:sp>
        <p:nvSpPr>
          <p:cNvPr id="6" name="Footer Placeholder 5"/>
          <p:cNvSpPr>
            <a:spLocks noGrp="1"/>
          </p:cNvSpPr>
          <p:nvPr>
            <p:ph type="ftr" sz="quarter" idx="11"/>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a typeface="+mn-ea"/>
                <a:cs typeface="Arial" pitchFamily="34" charset="0"/>
              </a:defRPr>
            </a:lvl1pPr>
          </a:lstStyle>
          <a:p>
            <a:pPr>
              <a:defRPr/>
            </a:pPr>
            <a:fld id="{DFFE322C-5634-4014-966E-79C0BDC51BB6}" type="slidenum">
              <a:rPr lang="en-US" altLang="en-US"/>
              <a:pPr>
                <a:defRPr/>
              </a:pPr>
              <a:t>‹N›</a:t>
            </a:fld>
            <a:endParaRPr lang="en-US" altLang="en-US"/>
          </a:p>
        </p:txBody>
      </p:sp>
    </p:spTree>
    <p:extLst>
      <p:ext uri="{BB962C8B-B14F-4D97-AF65-F5344CB8AC3E}">
        <p14:creationId xmlns:p14="http://schemas.microsoft.com/office/powerpoint/2010/main" val="38550863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513111" y="1535117"/>
            <a:ext cx="4533989" cy="639763"/>
          </a:xfrm>
        </p:spPr>
        <p:txBody>
          <a:bodyPr anchor="b"/>
          <a:lstStyle>
            <a:lvl1pPr marL="0" indent="0">
              <a:buNone/>
              <a:defRPr sz="2400" b="1"/>
            </a:lvl1pPr>
            <a:lvl2pPr marL="457170" indent="0">
              <a:buNone/>
              <a:defRPr sz="2000" b="1"/>
            </a:lvl2pPr>
            <a:lvl3pPr marL="914340" indent="0">
              <a:buNone/>
              <a:defRPr sz="1800" b="1"/>
            </a:lvl3pPr>
            <a:lvl4pPr marL="1371509" indent="0">
              <a:buNone/>
              <a:defRPr sz="1600" b="1"/>
            </a:lvl4pPr>
            <a:lvl5pPr marL="1828679" indent="0">
              <a:buNone/>
              <a:defRPr sz="1600" b="1"/>
            </a:lvl5pPr>
            <a:lvl6pPr marL="2285850" indent="0">
              <a:buNone/>
              <a:defRPr sz="1600" b="1"/>
            </a:lvl6pPr>
            <a:lvl7pPr marL="2743020" indent="0">
              <a:buNone/>
              <a:defRPr sz="1600" b="1"/>
            </a:lvl7pPr>
            <a:lvl8pPr marL="3200190" indent="0">
              <a:buNone/>
              <a:defRPr sz="1600" b="1"/>
            </a:lvl8pPr>
            <a:lvl9pPr marL="365736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513111" y="2174875"/>
            <a:ext cx="45339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5212782" y="1535117"/>
            <a:ext cx="4535770" cy="639763"/>
          </a:xfrm>
        </p:spPr>
        <p:txBody>
          <a:bodyPr anchor="b"/>
          <a:lstStyle>
            <a:lvl1pPr marL="0" indent="0">
              <a:buNone/>
              <a:defRPr sz="2400" b="1"/>
            </a:lvl1pPr>
            <a:lvl2pPr marL="457170" indent="0">
              <a:buNone/>
              <a:defRPr sz="2000" b="1"/>
            </a:lvl2pPr>
            <a:lvl3pPr marL="914340" indent="0">
              <a:buNone/>
              <a:defRPr sz="1800" b="1"/>
            </a:lvl3pPr>
            <a:lvl4pPr marL="1371509" indent="0">
              <a:buNone/>
              <a:defRPr sz="1600" b="1"/>
            </a:lvl4pPr>
            <a:lvl5pPr marL="1828679" indent="0">
              <a:buNone/>
              <a:defRPr sz="1600" b="1"/>
            </a:lvl5pPr>
            <a:lvl6pPr marL="2285850" indent="0">
              <a:buNone/>
              <a:defRPr sz="1600" b="1"/>
            </a:lvl6pPr>
            <a:lvl7pPr marL="2743020" indent="0">
              <a:buNone/>
              <a:defRPr sz="1600" b="1"/>
            </a:lvl7pPr>
            <a:lvl8pPr marL="3200190" indent="0">
              <a:buNone/>
              <a:defRPr sz="1600" b="1"/>
            </a:lvl8pPr>
            <a:lvl9pPr marL="365736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5212782" y="2174875"/>
            <a:ext cx="45357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5365AC98-6CD7-4A6F-861F-EB22571D261A}" type="datetimeFigureOut">
              <a:rPr lang="en-US"/>
              <a:pPr>
                <a:defRPr/>
              </a:pPr>
              <a:t>6/26/2019</a:t>
            </a:fld>
            <a:endParaRPr lang="en-US"/>
          </a:p>
        </p:txBody>
      </p:sp>
      <p:sp>
        <p:nvSpPr>
          <p:cNvPr id="8" name="Footer Placeholder 7"/>
          <p:cNvSpPr>
            <a:spLocks noGrp="1"/>
          </p:cNvSpPr>
          <p:nvPr>
            <p:ph type="ftr" sz="quarter" idx="11"/>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ea typeface="+mn-ea"/>
                <a:cs typeface="Arial" pitchFamily="34" charset="0"/>
              </a:defRPr>
            </a:lvl1pPr>
          </a:lstStyle>
          <a:p>
            <a:pPr>
              <a:defRPr/>
            </a:pPr>
            <a:fld id="{0B4F17B0-F182-4258-98DE-4D268F4620AE}" type="slidenum">
              <a:rPr lang="en-US" altLang="en-US"/>
              <a:pPr>
                <a:defRPr/>
              </a:pPr>
              <a:t>‹N›</a:t>
            </a:fld>
            <a:endParaRPr lang="en-US" altLang="en-US"/>
          </a:p>
        </p:txBody>
      </p:sp>
    </p:spTree>
    <p:extLst>
      <p:ext uri="{BB962C8B-B14F-4D97-AF65-F5344CB8AC3E}">
        <p14:creationId xmlns:p14="http://schemas.microsoft.com/office/powerpoint/2010/main" val="166428168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727EB622-39AA-4FB4-9FFA-976EB2E8D142}" type="datetimeFigureOut">
              <a:rPr lang="en-US"/>
              <a:pPr>
                <a:defRPr/>
              </a:pPr>
              <a:t>6/26/2019</a:t>
            </a:fld>
            <a:endParaRPr lang="en-US"/>
          </a:p>
        </p:txBody>
      </p:sp>
      <p:sp>
        <p:nvSpPr>
          <p:cNvPr id="4" name="Footer Placeholder 3"/>
          <p:cNvSpPr>
            <a:spLocks noGrp="1"/>
          </p:cNvSpPr>
          <p:nvPr>
            <p:ph type="ftr" sz="quarter" idx="11"/>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ea typeface="+mn-ea"/>
                <a:cs typeface="Arial" pitchFamily="34" charset="0"/>
              </a:defRPr>
            </a:lvl1pPr>
          </a:lstStyle>
          <a:p>
            <a:pPr>
              <a:defRPr/>
            </a:pPr>
            <a:fld id="{393060CD-F542-467F-9497-D5A0858D3F82}" type="slidenum">
              <a:rPr lang="en-US" altLang="en-US"/>
              <a:pPr>
                <a:defRPr/>
              </a:pPr>
              <a:t>‹N›</a:t>
            </a:fld>
            <a:endParaRPr lang="en-US" altLang="en-US"/>
          </a:p>
        </p:txBody>
      </p:sp>
    </p:spTree>
    <p:extLst>
      <p:ext uri="{BB962C8B-B14F-4D97-AF65-F5344CB8AC3E}">
        <p14:creationId xmlns:p14="http://schemas.microsoft.com/office/powerpoint/2010/main" val="33864199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78DDAB81-BCFD-4FDB-A9D2-041912EC1731}" type="datetimeFigureOut">
              <a:rPr lang="en-US"/>
              <a:pPr>
                <a:defRPr/>
              </a:pPr>
              <a:t>6/26/2019</a:t>
            </a:fld>
            <a:endParaRPr lang="en-US"/>
          </a:p>
        </p:txBody>
      </p:sp>
      <p:sp>
        <p:nvSpPr>
          <p:cNvPr id="3" name="Footer Placeholder 2"/>
          <p:cNvSpPr>
            <a:spLocks noGrp="1"/>
          </p:cNvSpPr>
          <p:nvPr>
            <p:ph type="ftr" sz="quarter" idx="11"/>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ea typeface="+mn-ea"/>
                <a:cs typeface="Arial" pitchFamily="34" charset="0"/>
              </a:defRPr>
            </a:lvl1pPr>
          </a:lstStyle>
          <a:p>
            <a:pPr>
              <a:defRPr/>
            </a:pPr>
            <a:fld id="{5D28EA26-1231-4313-8CBC-29FC85F9BA92}" type="slidenum">
              <a:rPr lang="en-US" altLang="en-US"/>
              <a:pPr>
                <a:defRPr/>
              </a:pPr>
              <a:t>‹N›</a:t>
            </a:fld>
            <a:endParaRPr lang="en-US" altLang="en-US"/>
          </a:p>
        </p:txBody>
      </p:sp>
    </p:spTree>
    <p:extLst>
      <p:ext uri="{BB962C8B-B14F-4D97-AF65-F5344CB8AC3E}">
        <p14:creationId xmlns:p14="http://schemas.microsoft.com/office/powerpoint/2010/main" val="341126953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3091" y="273051"/>
            <a:ext cx="3375994" cy="1162051"/>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4012034" y="273098"/>
            <a:ext cx="57365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513091" y="1435104"/>
            <a:ext cx="3375994" cy="4691063"/>
          </a:xfrm>
        </p:spPr>
        <p:txBody>
          <a:bodyPr/>
          <a:lstStyle>
            <a:lvl1pPr marL="0" indent="0">
              <a:buNone/>
              <a:defRPr sz="1400"/>
            </a:lvl1pPr>
            <a:lvl2pPr marL="457170" indent="0">
              <a:buNone/>
              <a:defRPr sz="1200"/>
            </a:lvl2pPr>
            <a:lvl3pPr marL="914340" indent="0">
              <a:buNone/>
              <a:defRPr sz="1000"/>
            </a:lvl3pPr>
            <a:lvl4pPr marL="1371509" indent="0">
              <a:buNone/>
              <a:defRPr sz="1000"/>
            </a:lvl4pPr>
            <a:lvl5pPr marL="1828679" indent="0">
              <a:buNone/>
              <a:defRPr sz="1000"/>
            </a:lvl5pPr>
            <a:lvl6pPr marL="2285850" indent="0">
              <a:buNone/>
              <a:defRPr sz="1000"/>
            </a:lvl6pPr>
            <a:lvl7pPr marL="2743020" indent="0">
              <a:buNone/>
              <a:defRPr sz="1000"/>
            </a:lvl7pPr>
            <a:lvl8pPr marL="3200190" indent="0">
              <a:buNone/>
              <a:defRPr sz="1000"/>
            </a:lvl8pPr>
            <a:lvl9pPr marL="3657360"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F1F9C918-D578-4ECD-A035-B34261F417F1}" type="datetimeFigureOut">
              <a:rPr lang="en-US"/>
              <a:pPr>
                <a:defRPr/>
              </a:pPr>
              <a:t>6/26/2019</a:t>
            </a:fld>
            <a:endParaRPr lang="en-US"/>
          </a:p>
        </p:txBody>
      </p:sp>
      <p:sp>
        <p:nvSpPr>
          <p:cNvPr id="6" name="Footer Placeholder 5"/>
          <p:cNvSpPr>
            <a:spLocks noGrp="1"/>
          </p:cNvSpPr>
          <p:nvPr>
            <p:ph type="ftr" sz="quarter" idx="11"/>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a typeface="+mn-ea"/>
                <a:cs typeface="Arial" pitchFamily="34" charset="0"/>
              </a:defRPr>
            </a:lvl1pPr>
          </a:lstStyle>
          <a:p>
            <a:pPr>
              <a:defRPr/>
            </a:pPr>
            <a:fld id="{BFBF9491-08F3-4EE6-9F00-B67B92959512}" type="slidenum">
              <a:rPr lang="en-US" altLang="en-US"/>
              <a:pPr>
                <a:defRPr/>
              </a:pPr>
              <a:t>‹N›</a:t>
            </a:fld>
            <a:endParaRPr lang="en-US" altLang="en-US"/>
          </a:p>
        </p:txBody>
      </p:sp>
    </p:spTree>
    <p:extLst>
      <p:ext uri="{BB962C8B-B14F-4D97-AF65-F5344CB8AC3E}">
        <p14:creationId xmlns:p14="http://schemas.microsoft.com/office/powerpoint/2010/main" val="116540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auto">
              <a:spcBef>
                <a:spcPts val="0"/>
              </a:spcBef>
              <a:spcAft>
                <a:spcPts val="0"/>
              </a:spcAft>
              <a:defRPr/>
            </a:lvl1pPr>
          </a:lstStyle>
          <a:p>
            <a:pPr>
              <a:defRPr/>
            </a:pPr>
            <a:endParaRPr lang="it-IT" altLang="it-IT"/>
          </a:p>
        </p:txBody>
      </p:sp>
      <p:sp>
        <p:nvSpPr>
          <p:cNvPr id="5" name="Segnaposto piè di pagina 4"/>
          <p:cNvSpPr>
            <a:spLocks noGrp="1"/>
          </p:cNvSpPr>
          <p:nvPr>
            <p:ph type="ftr" sz="quarter" idx="11"/>
          </p:nvPr>
        </p:nvSpPr>
        <p:spPr/>
        <p:txBody>
          <a:bodyPr/>
          <a:lstStyle>
            <a:lvl1pPr fontAlgn="auto">
              <a:spcBef>
                <a:spcPts val="0"/>
              </a:spcBef>
              <a:spcAft>
                <a:spcPts val="0"/>
              </a:spcAft>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fontAlgn="auto">
              <a:spcBef>
                <a:spcPts val="0"/>
              </a:spcBef>
              <a:spcAft>
                <a:spcPts val="0"/>
              </a:spcAft>
              <a:defRPr/>
            </a:lvl1pPr>
          </a:lstStyle>
          <a:p>
            <a:pPr>
              <a:defRPr/>
            </a:pPr>
            <a:fld id="{E22ACDCB-6DB7-45EC-8E13-E9A3BEBC980E}" type="slidenum">
              <a:rPr lang="it-IT" altLang="it-IT"/>
              <a:pPr>
                <a:defRPr/>
              </a:pPr>
              <a:t>‹N›</a:t>
            </a:fld>
            <a:endParaRPr lang="it-IT" alt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1364" y="4800600"/>
            <a:ext cx="6156325" cy="566738"/>
          </a:xfrm>
        </p:spPr>
        <p:txBody>
          <a:bodyPr anchor="b"/>
          <a:lstStyle>
            <a:lvl1pPr algn="l">
              <a:defRPr sz="2000" b="1"/>
            </a:lvl1pPr>
          </a:lstStyle>
          <a:p>
            <a:r>
              <a:rPr lang="en-US"/>
              <a:t>Fare clic per modificare lo stile del titolo</a:t>
            </a:r>
            <a:endParaRPr lang="it-IT"/>
          </a:p>
        </p:txBody>
      </p:sp>
      <p:sp>
        <p:nvSpPr>
          <p:cNvPr id="3" name="Segnaposto immagine 2"/>
          <p:cNvSpPr>
            <a:spLocks noGrp="1"/>
          </p:cNvSpPr>
          <p:nvPr>
            <p:ph type="pic" idx="1"/>
          </p:nvPr>
        </p:nvSpPr>
        <p:spPr>
          <a:xfrm>
            <a:off x="2011364" y="612775"/>
            <a:ext cx="615632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011364" y="5367338"/>
            <a:ext cx="615632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Fare clic per modificare stili del testo dello schema</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1353" y="4800621"/>
            <a:ext cx="6156960" cy="566739"/>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011353" y="612775"/>
            <a:ext cx="6156960" cy="4114800"/>
          </a:xfrm>
        </p:spPr>
        <p:txBody>
          <a:bodyPr rtlCol="0">
            <a:normAutofit/>
          </a:bodyPr>
          <a:lstStyle>
            <a:lvl1pPr marL="0" indent="0">
              <a:buNone/>
              <a:defRPr sz="3200"/>
            </a:lvl1pPr>
            <a:lvl2pPr marL="457170" indent="0">
              <a:buNone/>
              <a:defRPr sz="2800"/>
            </a:lvl2pPr>
            <a:lvl3pPr marL="914340" indent="0">
              <a:buNone/>
              <a:defRPr sz="2400"/>
            </a:lvl3pPr>
            <a:lvl4pPr marL="1371509" indent="0">
              <a:buNone/>
              <a:defRPr sz="2000"/>
            </a:lvl4pPr>
            <a:lvl5pPr marL="1828679" indent="0">
              <a:buNone/>
              <a:defRPr sz="2000"/>
            </a:lvl5pPr>
            <a:lvl6pPr marL="2285850" indent="0">
              <a:buNone/>
              <a:defRPr sz="2000"/>
            </a:lvl6pPr>
            <a:lvl7pPr marL="2743020" indent="0">
              <a:buNone/>
              <a:defRPr sz="2000"/>
            </a:lvl7pPr>
            <a:lvl8pPr marL="3200190" indent="0">
              <a:buNone/>
              <a:defRPr sz="2000"/>
            </a:lvl8pPr>
            <a:lvl9pPr marL="3657360" indent="0">
              <a:buNone/>
              <a:defRPr sz="2000"/>
            </a:lvl9pPr>
          </a:lstStyle>
          <a:p>
            <a:pPr lvl="0"/>
            <a:endParaRPr lang="en-US" noProof="0"/>
          </a:p>
        </p:txBody>
      </p:sp>
      <p:sp>
        <p:nvSpPr>
          <p:cNvPr id="4" name="Text Placeholder 3"/>
          <p:cNvSpPr>
            <a:spLocks noGrp="1"/>
          </p:cNvSpPr>
          <p:nvPr>
            <p:ph type="body" sz="half" idx="2"/>
          </p:nvPr>
        </p:nvSpPr>
        <p:spPr>
          <a:xfrm>
            <a:off x="2011353" y="5367359"/>
            <a:ext cx="6156960" cy="804863"/>
          </a:xfrm>
        </p:spPr>
        <p:txBody>
          <a:bodyPr/>
          <a:lstStyle>
            <a:lvl1pPr marL="0" indent="0">
              <a:buNone/>
              <a:defRPr sz="1400"/>
            </a:lvl1pPr>
            <a:lvl2pPr marL="457170" indent="0">
              <a:buNone/>
              <a:defRPr sz="1200"/>
            </a:lvl2pPr>
            <a:lvl3pPr marL="914340" indent="0">
              <a:buNone/>
              <a:defRPr sz="1000"/>
            </a:lvl3pPr>
            <a:lvl4pPr marL="1371509" indent="0">
              <a:buNone/>
              <a:defRPr sz="1000"/>
            </a:lvl4pPr>
            <a:lvl5pPr marL="1828679" indent="0">
              <a:buNone/>
              <a:defRPr sz="1000"/>
            </a:lvl5pPr>
            <a:lvl6pPr marL="2285850" indent="0">
              <a:buNone/>
              <a:defRPr sz="1000"/>
            </a:lvl6pPr>
            <a:lvl7pPr marL="2743020" indent="0">
              <a:buNone/>
              <a:defRPr sz="1000"/>
            </a:lvl7pPr>
            <a:lvl8pPr marL="3200190" indent="0">
              <a:buNone/>
              <a:defRPr sz="1000"/>
            </a:lvl8pPr>
            <a:lvl9pPr marL="3657360"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1C35D3D7-9DC8-45B6-9325-A49E99774CFD}" type="datetimeFigureOut">
              <a:rPr lang="en-US"/>
              <a:pPr>
                <a:defRPr/>
              </a:pPr>
              <a:t>6/26/2019</a:t>
            </a:fld>
            <a:endParaRPr lang="en-US"/>
          </a:p>
        </p:txBody>
      </p:sp>
      <p:sp>
        <p:nvSpPr>
          <p:cNvPr id="6" name="Footer Placeholder 5"/>
          <p:cNvSpPr>
            <a:spLocks noGrp="1"/>
          </p:cNvSpPr>
          <p:nvPr>
            <p:ph type="ftr" sz="quarter" idx="11"/>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a typeface="+mn-ea"/>
                <a:cs typeface="Arial" pitchFamily="34" charset="0"/>
              </a:defRPr>
            </a:lvl1pPr>
          </a:lstStyle>
          <a:p>
            <a:pPr>
              <a:defRPr/>
            </a:pPr>
            <a:fld id="{BDD7CBE1-74FA-4DFE-9B56-DB24C5AC22DF}" type="slidenum">
              <a:rPr lang="en-US" altLang="en-US"/>
              <a:pPr>
                <a:defRPr/>
              </a:pPr>
              <a:t>‹N›</a:t>
            </a:fld>
            <a:endParaRPr lang="en-US" altLang="en-US"/>
          </a:p>
        </p:txBody>
      </p:sp>
    </p:spTree>
    <p:extLst>
      <p:ext uri="{BB962C8B-B14F-4D97-AF65-F5344CB8AC3E}">
        <p14:creationId xmlns:p14="http://schemas.microsoft.com/office/powerpoint/2010/main" val="237509290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69FC5BF5-777A-4E04-BFC3-EA1B53015495}" type="datetimeFigureOut">
              <a:rPr lang="en-US"/>
              <a:pPr>
                <a:defRPr/>
              </a:pPr>
              <a:t>6/26/2019</a:t>
            </a:fld>
            <a:endParaRPr lang="en-US"/>
          </a:p>
        </p:txBody>
      </p:sp>
      <p:sp>
        <p:nvSpPr>
          <p:cNvPr id="5" name="Footer Placeholder 4"/>
          <p:cNvSpPr>
            <a:spLocks noGrp="1"/>
          </p:cNvSpPr>
          <p:nvPr>
            <p:ph type="ftr" sz="quarter" idx="11"/>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mn-ea"/>
                <a:cs typeface="Arial" pitchFamily="34" charset="0"/>
              </a:defRPr>
            </a:lvl1pPr>
          </a:lstStyle>
          <a:p>
            <a:pPr>
              <a:defRPr/>
            </a:pPr>
            <a:fld id="{BDA6866A-028D-43E2-B0FF-57EBB4E19742}" type="slidenum">
              <a:rPr lang="en-US" altLang="en-US"/>
              <a:pPr>
                <a:defRPr/>
              </a:pPr>
              <a:t>‹N›</a:t>
            </a:fld>
            <a:endParaRPr lang="en-US" altLang="en-US"/>
          </a:p>
        </p:txBody>
      </p:sp>
    </p:spTree>
    <p:extLst>
      <p:ext uri="{BB962C8B-B14F-4D97-AF65-F5344CB8AC3E}">
        <p14:creationId xmlns:p14="http://schemas.microsoft.com/office/powerpoint/2010/main" val="33198932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682" y="274684"/>
            <a:ext cx="230886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513114" y="274684"/>
            <a:ext cx="6755554"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fld id="{3E89CACA-496C-49BA-AF13-4665277C2320}" type="datetimeFigureOut">
              <a:rPr lang="en-US"/>
              <a:pPr>
                <a:defRPr/>
              </a:pPr>
              <a:t>6/26/2019</a:t>
            </a:fld>
            <a:endParaRPr lang="en-US"/>
          </a:p>
        </p:txBody>
      </p:sp>
      <p:sp>
        <p:nvSpPr>
          <p:cNvPr id="5" name="Footer Placeholder 4"/>
          <p:cNvSpPr>
            <a:spLocks noGrp="1"/>
          </p:cNvSpPr>
          <p:nvPr>
            <p:ph type="ftr" sz="quarter" idx="11"/>
          </p:nvPr>
        </p:nvSpPr>
        <p:spPr/>
        <p:txBody>
          <a:bodyPr rtlCol="0"/>
          <a:lstStyle>
            <a:lvl1pPr defTabSz="914340" fontAlgn="base">
              <a:spcBef>
                <a:spcPct val="0"/>
              </a:spcBef>
              <a:spcAft>
                <a:spcPct val="0"/>
              </a:spcAft>
              <a:defRPr>
                <a:solidFill>
                  <a:prstClr val="black">
                    <a:tint val="75000"/>
                  </a:prstClr>
                </a:solidFill>
                <a:latin typeface="Calibri"/>
                <a:ea typeface="+mn-ea"/>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mn-ea"/>
                <a:cs typeface="Arial" pitchFamily="34" charset="0"/>
              </a:defRPr>
            </a:lvl1pPr>
          </a:lstStyle>
          <a:p>
            <a:pPr>
              <a:defRPr/>
            </a:pPr>
            <a:fld id="{4771D627-717F-4D1A-8447-ED48C58A608D}" type="slidenum">
              <a:rPr lang="en-US" altLang="en-US"/>
              <a:pPr>
                <a:defRPr/>
              </a:pPr>
              <a:t>‹N›</a:t>
            </a:fld>
            <a:endParaRPr lang="en-US" altLang="en-US"/>
          </a:p>
        </p:txBody>
      </p:sp>
    </p:spTree>
    <p:extLst>
      <p:ext uri="{BB962C8B-B14F-4D97-AF65-F5344CB8AC3E}">
        <p14:creationId xmlns:p14="http://schemas.microsoft.com/office/powerpoint/2010/main" val="116578409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13100" y="274637"/>
            <a:ext cx="923544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513101" y="1600206"/>
            <a:ext cx="4532207"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216337" y="1600206"/>
            <a:ext cx="4532207"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p:txBody>
          <a:bodyPr/>
          <a:lstStyle>
            <a:lvl1pPr>
              <a:defRPr>
                <a:solidFill>
                  <a:srgbClr val="898989"/>
                </a:solidFill>
                <a:ea typeface="+mn-ea"/>
              </a:defRPr>
            </a:lvl1pPr>
          </a:lstStyle>
          <a:p>
            <a:pPr>
              <a:defRPr/>
            </a:pPr>
            <a:endParaRPr lang="es-ES"/>
          </a:p>
        </p:txBody>
      </p:sp>
      <p:sp>
        <p:nvSpPr>
          <p:cNvPr id="6" name="Rectangle 5"/>
          <p:cNvSpPr>
            <a:spLocks noGrp="1" noChangeArrowheads="1"/>
          </p:cNvSpPr>
          <p:nvPr>
            <p:ph type="ftr" sz="quarter" idx="11"/>
          </p:nvPr>
        </p:nvSpPr>
        <p:spPr/>
        <p:txBody>
          <a:bodyPr/>
          <a:lstStyle>
            <a:lvl1pPr>
              <a:defRPr>
                <a:ea typeface="+mn-ea"/>
              </a:defRPr>
            </a:lvl1pPr>
          </a:lstStyle>
          <a:p>
            <a:pPr>
              <a:defRPr/>
            </a:pPr>
            <a:endParaRPr lang="es-ES"/>
          </a:p>
        </p:txBody>
      </p:sp>
      <p:sp>
        <p:nvSpPr>
          <p:cNvPr id="7" name="Rectangle 6"/>
          <p:cNvSpPr>
            <a:spLocks noGrp="1" noChangeArrowheads="1"/>
          </p:cNvSpPr>
          <p:nvPr>
            <p:ph type="sldNum" sz="quarter" idx="12"/>
          </p:nvPr>
        </p:nvSpPr>
        <p:spPr/>
        <p:txBody>
          <a:bodyPr/>
          <a:lstStyle>
            <a:lvl1pPr>
              <a:defRPr>
                <a:ea typeface="+mn-ea"/>
                <a:cs typeface="Arial" pitchFamily="34" charset="0"/>
              </a:defRPr>
            </a:lvl1pPr>
          </a:lstStyle>
          <a:p>
            <a:pPr>
              <a:defRPr/>
            </a:pPr>
            <a:fld id="{A032D8F5-CBEB-4F0D-9E20-A7F139A6B344}" type="slidenum">
              <a:rPr lang="es-ES"/>
              <a:pPr>
                <a:defRPr/>
              </a:pPr>
              <a:t>‹N›</a:t>
            </a:fld>
            <a:endParaRPr lang="es-ES"/>
          </a:p>
        </p:txBody>
      </p:sp>
    </p:spTree>
    <p:extLst>
      <p:ext uri="{BB962C8B-B14F-4D97-AF65-F5344CB8AC3E}">
        <p14:creationId xmlns:p14="http://schemas.microsoft.com/office/powerpoint/2010/main" val="2408966046"/>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82701" y="1122363"/>
            <a:ext cx="76962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282701" y="3602038"/>
            <a:ext cx="7696200" cy="1655763"/>
          </a:xfrm>
        </p:spPr>
        <p:txBody>
          <a:bodyPr/>
          <a:lstStyle>
            <a:lvl1pPr marL="0" indent="0" algn="l">
              <a:buNone/>
              <a:defRPr sz="2400"/>
            </a:lvl1pPr>
            <a:lvl2pPr marL="457170" indent="0" algn="ctr">
              <a:buNone/>
              <a:defRPr sz="2000"/>
            </a:lvl2pPr>
            <a:lvl3pPr marL="914340" indent="0" algn="ctr">
              <a:buNone/>
              <a:defRPr sz="1800"/>
            </a:lvl3pPr>
            <a:lvl4pPr marL="1371509" indent="0" algn="ctr">
              <a:buNone/>
              <a:defRPr sz="1600"/>
            </a:lvl4pPr>
            <a:lvl5pPr marL="1828679" indent="0" algn="ctr">
              <a:buNone/>
              <a:defRPr sz="1600"/>
            </a:lvl5pPr>
            <a:lvl6pPr marL="2285850" indent="0" algn="ctr">
              <a:buNone/>
              <a:defRPr sz="1600"/>
            </a:lvl6pPr>
            <a:lvl7pPr marL="2743020" indent="0" algn="ctr">
              <a:buNone/>
              <a:defRPr sz="1600"/>
            </a:lvl7pPr>
            <a:lvl8pPr marL="3200190" indent="0" algn="ctr">
              <a:buNone/>
              <a:defRPr sz="1600"/>
            </a:lvl8pPr>
            <a:lvl9pPr marL="3657360" indent="0" algn="ctr">
              <a:buNone/>
              <a:defRPr sz="1600"/>
            </a:lvl9pPr>
          </a:lstStyle>
          <a:p>
            <a:r>
              <a:rPr lang="en-US"/>
              <a:t>Click to edit Master subtitle style</a:t>
            </a:r>
          </a:p>
        </p:txBody>
      </p:sp>
      <p:sp>
        <p:nvSpPr>
          <p:cNvPr id="4" name="Slide Number Placeholder 5"/>
          <p:cNvSpPr>
            <a:spLocks noGrp="1"/>
          </p:cNvSpPr>
          <p:nvPr>
            <p:ph type="sldNum" sz="quarter" idx="4"/>
          </p:nvPr>
        </p:nvSpPr>
        <p:spPr>
          <a:xfrm>
            <a:off x="9808380" y="6279147"/>
            <a:ext cx="322769" cy="365125"/>
          </a:xfrm>
          <a:prstGeom prst="rect">
            <a:avLst/>
          </a:prstGeom>
        </p:spPr>
        <p:txBody>
          <a:bodyPr vert="horz" lIns="91434" tIns="45717" rIns="91434" bIns="45717" rtlCol="0" anchor="ctr"/>
          <a:lstStyle>
            <a:lvl1pPr algn="r">
              <a:defRPr sz="1200" b="1">
                <a:solidFill>
                  <a:schemeClr val="tx1">
                    <a:tint val="75000"/>
                  </a:schemeClr>
                </a:solidFill>
              </a:defRPr>
            </a:lvl1pPr>
          </a:lstStyle>
          <a:p>
            <a:pPr defTabSz="914340" fontAlgn="auto">
              <a:spcBef>
                <a:spcPts val="0"/>
              </a:spcBef>
              <a:spcAft>
                <a:spcPts val="0"/>
              </a:spcAft>
            </a:pPr>
            <a:fld id="{2FFBAD49-1F68-914B-9DFB-5D552C1A2BEB}" type="slidenum">
              <a:rPr lang="en-US" smtClean="0">
                <a:solidFill>
                  <a:srgbClr val="113468">
                    <a:tint val="75000"/>
                  </a:srgbClr>
                </a:solidFill>
                <a:latin typeface="Trebuchet MS"/>
                <a:cs typeface="+mn-cs"/>
              </a:rPr>
              <a:pPr defTabSz="914340" fontAlgn="auto">
                <a:spcBef>
                  <a:spcPts val="0"/>
                </a:spcBef>
                <a:spcAft>
                  <a:spcPts val="0"/>
                </a:spcAft>
              </a:pPr>
              <a:t>‹N›</a:t>
            </a:fld>
            <a:endParaRPr lang="en-US" dirty="0">
              <a:solidFill>
                <a:srgbClr val="113468">
                  <a:tint val="75000"/>
                </a:srgbClr>
              </a:solidFill>
              <a:latin typeface="Trebuchet MS"/>
              <a:cs typeface="+mn-cs"/>
            </a:endParaRPr>
          </a:p>
        </p:txBody>
      </p:sp>
    </p:spTree>
    <p:extLst>
      <p:ext uri="{BB962C8B-B14F-4D97-AF65-F5344CB8AC3E}">
        <p14:creationId xmlns:p14="http://schemas.microsoft.com/office/powerpoint/2010/main" val="68592114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9808380" y="6279147"/>
            <a:ext cx="322769" cy="365125"/>
          </a:xfrm>
          <a:prstGeom prst="rect">
            <a:avLst/>
          </a:prstGeom>
        </p:spPr>
        <p:txBody>
          <a:bodyPr vert="horz" lIns="91434" tIns="45717" rIns="91434" bIns="45717" rtlCol="0" anchor="ctr"/>
          <a:lstStyle>
            <a:lvl1pPr algn="r">
              <a:defRPr sz="1200" b="1">
                <a:solidFill>
                  <a:schemeClr val="tx1">
                    <a:tint val="75000"/>
                  </a:schemeClr>
                </a:solidFill>
              </a:defRPr>
            </a:lvl1pPr>
          </a:lstStyle>
          <a:p>
            <a:pPr defTabSz="914340" fontAlgn="auto">
              <a:spcBef>
                <a:spcPts val="0"/>
              </a:spcBef>
              <a:spcAft>
                <a:spcPts val="0"/>
              </a:spcAft>
            </a:pPr>
            <a:fld id="{2FFBAD49-1F68-914B-9DFB-5D552C1A2BEB}" type="slidenum">
              <a:rPr lang="en-US" smtClean="0">
                <a:solidFill>
                  <a:srgbClr val="113468">
                    <a:tint val="75000"/>
                  </a:srgbClr>
                </a:solidFill>
                <a:latin typeface="Trebuchet MS"/>
                <a:cs typeface="+mn-cs"/>
              </a:rPr>
              <a:pPr defTabSz="914340" fontAlgn="auto">
                <a:spcBef>
                  <a:spcPts val="0"/>
                </a:spcBef>
                <a:spcAft>
                  <a:spcPts val="0"/>
                </a:spcAft>
              </a:pPr>
              <a:t>‹N›</a:t>
            </a:fld>
            <a:endParaRPr lang="en-US" dirty="0">
              <a:solidFill>
                <a:srgbClr val="113468">
                  <a:tint val="75000"/>
                </a:srgbClr>
              </a:solidFill>
              <a:latin typeface="Trebuchet MS"/>
              <a:cs typeface="+mn-cs"/>
            </a:endParaRPr>
          </a:p>
        </p:txBody>
      </p:sp>
    </p:spTree>
    <p:extLst>
      <p:ext uri="{BB962C8B-B14F-4D97-AF65-F5344CB8AC3E}">
        <p14:creationId xmlns:p14="http://schemas.microsoft.com/office/powerpoint/2010/main" val="93253162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05485" y="1825626"/>
            <a:ext cx="436118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4935" y="1825626"/>
            <a:ext cx="436118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9808380" y="6279147"/>
            <a:ext cx="322769" cy="365125"/>
          </a:xfrm>
          <a:prstGeom prst="rect">
            <a:avLst/>
          </a:prstGeom>
        </p:spPr>
        <p:txBody>
          <a:bodyPr vert="horz" lIns="91434" tIns="45717" rIns="91434" bIns="45717" rtlCol="0" anchor="ctr"/>
          <a:lstStyle>
            <a:lvl1pPr algn="r">
              <a:defRPr sz="1200" b="1">
                <a:solidFill>
                  <a:schemeClr val="tx1">
                    <a:tint val="75000"/>
                  </a:schemeClr>
                </a:solidFill>
              </a:defRPr>
            </a:lvl1pPr>
          </a:lstStyle>
          <a:p>
            <a:pPr defTabSz="914340" fontAlgn="auto">
              <a:spcBef>
                <a:spcPts val="0"/>
              </a:spcBef>
              <a:spcAft>
                <a:spcPts val="0"/>
              </a:spcAft>
            </a:pPr>
            <a:fld id="{2FFBAD49-1F68-914B-9DFB-5D552C1A2BEB}" type="slidenum">
              <a:rPr lang="en-US" smtClean="0">
                <a:solidFill>
                  <a:srgbClr val="113468">
                    <a:tint val="75000"/>
                  </a:srgbClr>
                </a:solidFill>
                <a:latin typeface="Trebuchet MS"/>
                <a:cs typeface="+mn-cs"/>
              </a:rPr>
              <a:pPr defTabSz="914340" fontAlgn="auto">
                <a:spcBef>
                  <a:spcPts val="0"/>
                </a:spcBef>
                <a:spcAft>
                  <a:spcPts val="0"/>
                </a:spcAft>
              </a:pPr>
              <a:t>‹N›</a:t>
            </a:fld>
            <a:endParaRPr lang="en-US" dirty="0">
              <a:solidFill>
                <a:srgbClr val="113468">
                  <a:tint val="75000"/>
                </a:srgbClr>
              </a:solidFill>
              <a:latin typeface="Trebuchet MS"/>
              <a:cs typeface="+mn-cs"/>
            </a:endParaRPr>
          </a:p>
        </p:txBody>
      </p:sp>
    </p:spTree>
    <p:extLst>
      <p:ext uri="{BB962C8B-B14F-4D97-AF65-F5344CB8AC3E}">
        <p14:creationId xmlns:p14="http://schemas.microsoft.com/office/powerpoint/2010/main" val="370440129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9808380" y="6279147"/>
            <a:ext cx="322769" cy="365125"/>
          </a:xfrm>
          <a:prstGeom prst="rect">
            <a:avLst/>
          </a:prstGeom>
        </p:spPr>
        <p:txBody>
          <a:bodyPr vert="horz" lIns="91434" tIns="45717" rIns="91434" bIns="45717" rtlCol="0" anchor="ctr"/>
          <a:lstStyle>
            <a:lvl1pPr algn="r">
              <a:defRPr sz="1200" b="1">
                <a:solidFill>
                  <a:schemeClr val="tx1">
                    <a:tint val="75000"/>
                  </a:schemeClr>
                </a:solidFill>
              </a:defRPr>
            </a:lvl1pPr>
          </a:lstStyle>
          <a:p>
            <a:pPr defTabSz="914340" fontAlgn="auto">
              <a:spcBef>
                <a:spcPts val="0"/>
              </a:spcBef>
              <a:spcAft>
                <a:spcPts val="0"/>
              </a:spcAft>
            </a:pPr>
            <a:fld id="{2FFBAD49-1F68-914B-9DFB-5D552C1A2BEB}" type="slidenum">
              <a:rPr lang="en-US" smtClean="0">
                <a:solidFill>
                  <a:srgbClr val="113468">
                    <a:tint val="75000"/>
                  </a:srgbClr>
                </a:solidFill>
                <a:latin typeface="Trebuchet MS"/>
                <a:cs typeface="+mn-cs"/>
              </a:rPr>
              <a:pPr defTabSz="914340" fontAlgn="auto">
                <a:spcBef>
                  <a:spcPts val="0"/>
                </a:spcBef>
                <a:spcAft>
                  <a:spcPts val="0"/>
                </a:spcAft>
              </a:pPr>
              <a:t>‹N›</a:t>
            </a:fld>
            <a:endParaRPr lang="en-US" dirty="0">
              <a:solidFill>
                <a:srgbClr val="113468">
                  <a:tint val="75000"/>
                </a:srgbClr>
              </a:solidFill>
              <a:latin typeface="Trebuchet MS"/>
              <a:cs typeface="+mn-cs"/>
            </a:endParaRPr>
          </a:p>
        </p:txBody>
      </p:sp>
    </p:spTree>
    <p:extLst>
      <p:ext uri="{BB962C8B-B14F-4D97-AF65-F5344CB8AC3E}">
        <p14:creationId xmlns:p14="http://schemas.microsoft.com/office/powerpoint/2010/main" val="17752079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808380" y="6279147"/>
            <a:ext cx="322769" cy="365125"/>
          </a:xfrm>
          <a:prstGeom prst="rect">
            <a:avLst/>
          </a:prstGeom>
        </p:spPr>
        <p:txBody>
          <a:bodyPr vert="horz" lIns="91434" tIns="45717" rIns="91434" bIns="45717" rtlCol="0" anchor="ctr"/>
          <a:lstStyle>
            <a:lvl1pPr algn="r">
              <a:defRPr sz="1200" b="1">
                <a:solidFill>
                  <a:schemeClr val="tx1">
                    <a:tint val="75000"/>
                  </a:schemeClr>
                </a:solidFill>
              </a:defRPr>
            </a:lvl1pPr>
          </a:lstStyle>
          <a:p>
            <a:pPr defTabSz="914340" fontAlgn="auto">
              <a:spcBef>
                <a:spcPts val="0"/>
              </a:spcBef>
              <a:spcAft>
                <a:spcPts val="0"/>
              </a:spcAft>
            </a:pPr>
            <a:fld id="{2FFBAD49-1F68-914B-9DFB-5D552C1A2BEB}" type="slidenum">
              <a:rPr lang="en-US" smtClean="0">
                <a:solidFill>
                  <a:srgbClr val="113468">
                    <a:tint val="75000"/>
                  </a:srgbClr>
                </a:solidFill>
                <a:latin typeface="Trebuchet MS"/>
                <a:cs typeface="+mn-cs"/>
              </a:rPr>
              <a:pPr defTabSz="914340" fontAlgn="auto">
                <a:spcBef>
                  <a:spcPts val="0"/>
                </a:spcBef>
                <a:spcAft>
                  <a:spcPts val="0"/>
                </a:spcAft>
              </a:pPr>
              <a:t>‹N›</a:t>
            </a:fld>
            <a:endParaRPr lang="en-US" dirty="0">
              <a:solidFill>
                <a:srgbClr val="113468">
                  <a:tint val="75000"/>
                </a:srgbClr>
              </a:solidFill>
              <a:latin typeface="Trebuchet MS"/>
              <a:cs typeface="+mn-cs"/>
            </a:endParaRPr>
          </a:p>
        </p:txBody>
      </p:sp>
    </p:spTree>
    <p:extLst>
      <p:ext uri="{BB962C8B-B14F-4D97-AF65-F5344CB8AC3E}">
        <p14:creationId xmlns:p14="http://schemas.microsoft.com/office/powerpoint/2010/main" val="7934833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82701" y="1122363"/>
            <a:ext cx="76962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282701" y="3602038"/>
            <a:ext cx="7696200" cy="1655763"/>
          </a:xfrm>
        </p:spPr>
        <p:txBody>
          <a:bodyPr/>
          <a:lstStyle>
            <a:lvl1pPr marL="0" indent="0" algn="l">
              <a:buNone/>
              <a:defRPr sz="2400"/>
            </a:lvl1pPr>
            <a:lvl2pPr marL="457170" indent="0" algn="ctr">
              <a:buNone/>
              <a:defRPr sz="2000"/>
            </a:lvl2pPr>
            <a:lvl3pPr marL="914340" indent="0" algn="ctr">
              <a:buNone/>
              <a:defRPr sz="1800"/>
            </a:lvl3pPr>
            <a:lvl4pPr marL="1371509" indent="0" algn="ctr">
              <a:buNone/>
              <a:defRPr sz="1600"/>
            </a:lvl4pPr>
            <a:lvl5pPr marL="1828679" indent="0" algn="ctr">
              <a:buNone/>
              <a:defRPr sz="1600"/>
            </a:lvl5pPr>
            <a:lvl6pPr marL="2285850" indent="0" algn="ctr">
              <a:buNone/>
              <a:defRPr sz="1600"/>
            </a:lvl6pPr>
            <a:lvl7pPr marL="2743020" indent="0" algn="ctr">
              <a:buNone/>
              <a:defRPr sz="1600"/>
            </a:lvl7pPr>
            <a:lvl8pPr marL="3200190" indent="0" algn="ctr">
              <a:buNone/>
              <a:defRPr sz="1600"/>
            </a:lvl8pPr>
            <a:lvl9pPr marL="3657360" indent="0" algn="ctr">
              <a:buNone/>
              <a:defRPr sz="1600"/>
            </a:lvl9pPr>
          </a:lstStyle>
          <a:p>
            <a:r>
              <a:rPr lang="en-US"/>
              <a:t>Click to edit Master subtitle style</a:t>
            </a:r>
          </a:p>
        </p:txBody>
      </p:sp>
      <p:sp>
        <p:nvSpPr>
          <p:cNvPr id="4" name="Slide Number Placeholder 5"/>
          <p:cNvSpPr>
            <a:spLocks noGrp="1"/>
          </p:cNvSpPr>
          <p:nvPr>
            <p:ph type="sldNum" sz="quarter" idx="4"/>
          </p:nvPr>
        </p:nvSpPr>
        <p:spPr>
          <a:xfrm>
            <a:off x="9808380" y="6279147"/>
            <a:ext cx="322769" cy="365125"/>
          </a:xfrm>
          <a:prstGeom prst="rect">
            <a:avLst/>
          </a:prstGeom>
        </p:spPr>
        <p:txBody>
          <a:bodyPr vert="horz" lIns="91434" tIns="45717" rIns="91434" bIns="45717" rtlCol="0" anchor="ctr"/>
          <a:lstStyle>
            <a:lvl1pPr algn="r">
              <a:defRPr sz="1200" b="1">
                <a:solidFill>
                  <a:schemeClr val="tx1">
                    <a:tint val="75000"/>
                  </a:schemeClr>
                </a:solidFill>
              </a:defRPr>
            </a:lvl1pPr>
          </a:lstStyle>
          <a:p>
            <a:pPr defTabSz="914340" fontAlgn="auto">
              <a:spcBef>
                <a:spcPts val="0"/>
              </a:spcBef>
              <a:spcAft>
                <a:spcPts val="0"/>
              </a:spcAft>
            </a:pPr>
            <a:fld id="{2FFBAD49-1F68-914B-9DFB-5D552C1A2BEB}" type="slidenum">
              <a:rPr lang="en-US" smtClean="0">
                <a:solidFill>
                  <a:srgbClr val="113468">
                    <a:tint val="75000"/>
                  </a:srgbClr>
                </a:solidFill>
                <a:latin typeface="Trebuchet MS"/>
                <a:cs typeface="+mn-cs"/>
              </a:rPr>
              <a:pPr defTabSz="914340" fontAlgn="auto">
                <a:spcBef>
                  <a:spcPts val="0"/>
                </a:spcBef>
                <a:spcAft>
                  <a:spcPts val="0"/>
                </a:spcAft>
              </a:pPr>
              <a:t>‹N›</a:t>
            </a:fld>
            <a:endParaRPr lang="en-US" dirty="0">
              <a:solidFill>
                <a:srgbClr val="113468">
                  <a:tint val="75000"/>
                </a:srgbClr>
              </a:solidFill>
              <a:latin typeface="Trebuchet MS"/>
              <a:cs typeface="+mn-cs"/>
            </a:endParaRPr>
          </a:p>
        </p:txBody>
      </p:sp>
    </p:spTree>
    <p:extLst>
      <p:ext uri="{BB962C8B-B14F-4D97-AF65-F5344CB8AC3E}">
        <p14:creationId xmlns:p14="http://schemas.microsoft.com/office/powerpoint/2010/main" val="3563413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1_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9808380" y="6279147"/>
            <a:ext cx="322769" cy="365125"/>
          </a:xfrm>
          <a:prstGeom prst="rect">
            <a:avLst/>
          </a:prstGeom>
        </p:spPr>
        <p:txBody>
          <a:bodyPr vert="horz" lIns="91434" tIns="45717" rIns="91434" bIns="45717" rtlCol="0" anchor="ctr"/>
          <a:lstStyle>
            <a:lvl1pPr algn="r">
              <a:defRPr sz="1200" b="1">
                <a:solidFill>
                  <a:schemeClr val="tx1">
                    <a:tint val="75000"/>
                  </a:schemeClr>
                </a:solidFill>
              </a:defRPr>
            </a:lvl1pPr>
          </a:lstStyle>
          <a:p>
            <a:pPr defTabSz="914340" fontAlgn="auto">
              <a:spcBef>
                <a:spcPts val="0"/>
              </a:spcBef>
              <a:spcAft>
                <a:spcPts val="0"/>
              </a:spcAft>
            </a:pPr>
            <a:fld id="{2FFBAD49-1F68-914B-9DFB-5D552C1A2BEB}" type="slidenum">
              <a:rPr lang="en-US" smtClean="0">
                <a:solidFill>
                  <a:srgbClr val="113468">
                    <a:tint val="75000"/>
                  </a:srgbClr>
                </a:solidFill>
                <a:latin typeface="Trebuchet MS"/>
                <a:cs typeface="+mn-cs"/>
              </a:rPr>
              <a:pPr defTabSz="914340" fontAlgn="auto">
                <a:spcBef>
                  <a:spcPts val="0"/>
                </a:spcBef>
                <a:spcAft>
                  <a:spcPts val="0"/>
                </a:spcAft>
              </a:pPr>
              <a:t>‹N›</a:t>
            </a:fld>
            <a:endParaRPr lang="en-US" dirty="0">
              <a:solidFill>
                <a:srgbClr val="113468">
                  <a:tint val="75000"/>
                </a:srgbClr>
              </a:solidFill>
              <a:latin typeface="Trebuchet MS"/>
              <a:cs typeface="+mn-cs"/>
            </a:endParaRPr>
          </a:p>
        </p:txBody>
      </p:sp>
    </p:spTree>
    <p:extLst>
      <p:ext uri="{BB962C8B-B14F-4D97-AF65-F5344CB8AC3E}">
        <p14:creationId xmlns:p14="http://schemas.microsoft.com/office/powerpoint/2010/main" val="99967231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05485" y="1825626"/>
            <a:ext cx="436118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4935" y="1825626"/>
            <a:ext cx="436118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9808380" y="6279147"/>
            <a:ext cx="322769" cy="365125"/>
          </a:xfrm>
          <a:prstGeom prst="rect">
            <a:avLst/>
          </a:prstGeom>
        </p:spPr>
        <p:txBody>
          <a:bodyPr vert="horz" lIns="91434" tIns="45717" rIns="91434" bIns="45717" rtlCol="0" anchor="ctr"/>
          <a:lstStyle>
            <a:lvl1pPr algn="r">
              <a:defRPr sz="1200" b="1">
                <a:solidFill>
                  <a:schemeClr val="tx1">
                    <a:tint val="75000"/>
                  </a:schemeClr>
                </a:solidFill>
              </a:defRPr>
            </a:lvl1pPr>
          </a:lstStyle>
          <a:p>
            <a:pPr defTabSz="914340" fontAlgn="auto">
              <a:spcBef>
                <a:spcPts val="0"/>
              </a:spcBef>
              <a:spcAft>
                <a:spcPts val="0"/>
              </a:spcAft>
            </a:pPr>
            <a:fld id="{2FFBAD49-1F68-914B-9DFB-5D552C1A2BEB}" type="slidenum">
              <a:rPr lang="en-US" smtClean="0">
                <a:solidFill>
                  <a:srgbClr val="113468">
                    <a:tint val="75000"/>
                  </a:srgbClr>
                </a:solidFill>
                <a:latin typeface="Trebuchet MS"/>
                <a:cs typeface="+mn-cs"/>
              </a:rPr>
              <a:pPr defTabSz="914340" fontAlgn="auto">
                <a:spcBef>
                  <a:spcPts val="0"/>
                </a:spcBef>
                <a:spcAft>
                  <a:spcPts val="0"/>
                </a:spcAft>
              </a:pPr>
              <a:t>‹N›</a:t>
            </a:fld>
            <a:endParaRPr lang="en-US" dirty="0">
              <a:solidFill>
                <a:srgbClr val="113468">
                  <a:tint val="75000"/>
                </a:srgbClr>
              </a:solidFill>
              <a:latin typeface="Trebuchet MS"/>
              <a:cs typeface="+mn-cs"/>
            </a:endParaRPr>
          </a:p>
        </p:txBody>
      </p:sp>
    </p:spTree>
    <p:extLst>
      <p:ext uri="{BB962C8B-B14F-4D97-AF65-F5344CB8AC3E}">
        <p14:creationId xmlns:p14="http://schemas.microsoft.com/office/powerpoint/2010/main" val="227466513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9808380" y="6279147"/>
            <a:ext cx="322769" cy="365125"/>
          </a:xfrm>
          <a:prstGeom prst="rect">
            <a:avLst/>
          </a:prstGeom>
        </p:spPr>
        <p:txBody>
          <a:bodyPr vert="horz" lIns="91434" tIns="45717" rIns="91434" bIns="45717" rtlCol="0" anchor="ctr"/>
          <a:lstStyle>
            <a:lvl1pPr algn="r">
              <a:defRPr sz="1200" b="1">
                <a:solidFill>
                  <a:schemeClr val="tx1">
                    <a:tint val="75000"/>
                  </a:schemeClr>
                </a:solidFill>
              </a:defRPr>
            </a:lvl1pPr>
          </a:lstStyle>
          <a:p>
            <a:pPr defTabSz="914340" fontAlgn="auto">
              <a:spcBef>
                <a:spcPts val="0"/>
              </a:spcBef>
              <a:spcAft>
                <a:spcPts val="0"/>
              </a:spcAft>
            </a:pPr>
            <a:fld id="{2FFBAD49-1F68-914B-9DFB-5D552C1A2BEB}" type="slidenum">
              <a:rPr lang="en-US" smtClean="0">
                <a:solidFill>
                  <a:srgbClr val="113468">
                    <a:tint val="75000"/>
                  </a:srgbClr>
                </a:solidFill>
                <a:latin typeface="Trebuchet MS"/>
                <a:cs typeface="+mn-cs"/>
              </a:rPr>
              <a:pPr defTabSz="914340" fontAlgn="auto">
                <a:spcBef>
                  <a:spcPts val="0"/>
                </a:spcBef>
                <a:spcAft>
                  <a:spcPts val="0"/>
                </a:spcAft>
              </a:pPr>
              <a:t>‹N›</a:t>
            </a:fld>
            <a:endParaRPr lang="en-US" dirty="0">
              <a:solidFill>
                <a:srgbClr val="113468">
                  <a:tint val="75000"/>
                </a:srgbClr>
              </a:solidFill>
              <a:latin typeface="Trebuchet MS"/>
              <a:cs typeface="+mn-cs"/>
            </a:endParaRPr>
          </a:p>
        </p:txBody>
      </p:sp>
    </p:spTree>
    <p:extLst>
      <p:ext uri="{BB962C8B-B14F-4D97-AF65-F5344CB8AC3E}">
        <p14:creationId xmlns:p14="http://schemas.microsoft.com/office/powerpoint/2010/main" val="363149228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808380" y="6279147"/>
            <a:ext cx="322769" cy="365125"/>
          </a:xfrm>
          <a:prstGeom prst="rect">
            <a:avLst/>
          </a:prstGeom>
        </p:spPr>
        <p:txBody>
          <a:bodyPr vert="horz" lIns="91434" tIns="45717" rIns="91434" bIns="45717" rtlCol="0" anchor="ctr"/>
          <a:lstStyle>
            <a:lvl1pPr algn="r">
              <a:defRPr sz="1200" b="1">
                <a:solidFill>
                  <a:schemeClr val="tx1">
                    <a:tint val="75000"/>
                  </a:schemeClr>
                </a:solidFill>
              </a:defRPr>
            </a:lvl1pPr>
          </a:lstStyle>
          <a:p>
            <a:pPr defTabSz="914340" fontAlgn="auto">
              <a:spcBef>
                <a:spcPts val="0"/>
              </a:spcBef>
              <a:spcAft>
                <a:spcPts val="0"/>
              </a:spcAft>
            </a:pPr>
            <a:fld id="{2FFBAD49-1F68-914B-9DFB-5D552C1A2BEB}" type="slidenum">
              <a:rPr lang="en-US" smtClean="0">
                <a:solidFill>
                  <a:srgbClr val="113468">
                    <a:tint val="75000"/>
                  </a:srgbClr>
                </a:solidFill>
                <a:latin typeface="Trebuchet MS"/>
                <a:cs typeface="+mn-cs"/>
              </a:rPr>
              <a:pPr defTabSz="914340" fontAlgn="auto">
                <a:spcBef>
                  <a:spcPts val="0"/>
                </a:spcBef>
                <a:spcAft>
                  <a:spcPts val="0"/>
                </a:spcAft>
              </a:pPr>
              <a:t>‹N›</a:t>
            </a:fld>
            <a:endParaRPr lang="en-US" dirty="0">
              <a:solidFill>
                <a:srgbClr val="113468">
                  <a:tint val="75000"/>
                </a:srgbClr>
              </a:solidFill>
              <a:latin typeface="Trebuchet MS"/>
              <a:cs typeface="+mn-cs"/>
            </a:endParaRPr>
          </a:p>
        </p:txBody>
      </p:sp>
    </p:spTree>
    <p:extLst>
      <p:ext uri="{BB962C8B-B14F-4D97-AF65-F5344CB8AC3E}">
        <p14:creationId xmlns:p14="http://schemas.microsoft.com/office/powerpoint/2010/main" val="18689398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070" y="1122363"/>
            <a:ext cx="9879462" cy="2387600"/>
          </a:xfrm>
        </p:spPr>
        <p:txBody>
          <a:bodyPr anchor="b"/>
          <a:lstStyle>
            <a:lvl1pPr marL="0" indent="0" algn="l">
              <a:defRPr sz="5050"/>
            </a:lvl1pPr>
          </a:lstStyle>
          <a:p>
            <a:r>
              <a:rPr lang="en-US" dirty="0"/>
              <a:t>Click to edit Master title style</a:t>
            </a:r>
          </a:p>
        </p:txBody>
      </p:sp>
      <p:sp>
        <p:nvSpPr>
          <p:cNvPr id="3" name="Subtitle 2"/>
          <p:cNvSpPr>
            <a:spLocks noGrp="1"/>
          </p:cNvSpPr>
          <p:nvPr>
            <p:ph type="subTitle" idx="1"/>
          </p:nvPr>
        </p:nvSpPr>
        <p:spPr>
          <a:xfrm>
            <a:off x="191070" y="3602038"/>
            <a:ext cx="9879462" cy="1655762"/>
          </a:xfrm>
        </p:spPr>
        <p:txBody>
          <a:bodyPr/>
          <a:lstStyle>
            <a:lvl1pPr marL="0" indent="0" algn="l">
              <a:buNone/>
              <a:defRPr sz="2020"/>
            </a:lvl1pPr>
            <a:lvl2pPr marL="384825" indent="0" algn="ctr">
              <a:buNone/>
              <a:defRPr sz="1683"/>
            </a:lvl2pPr>
            <a:lvl3pPr marL="769650" indent="0" algn="ctr">
              <a:buNone/>
              <a:defRPr sz="1515"/>
            </a:lvl3pPr>
            <a:lvl4pPr marL="1154476" indent="0" algn="ctr">
              <a:buNone/>
              <a:defRPr sz="1347"/>
            </a:lvl4pPr>
            <a:lvl5pPr marL="1539301" indent="0" algn="ctr">
              <a:buNone/>
              <a:defRPr sz="1347"/>
            </a:lvl5pPr>
            <a:lvl6pPr marL="1924126" indent="0" algn="ctr">
              <a:buNone/>
              <a:defRPr sz="1347"/>
            </a:lvl6pPr>
            <a:lvl7pPr marL="2308951" indent="0" algn="ctr">
              <a:buNone/>
              <a:defRPr sz="1347"/>
            </a:lvl7pPr>
            <a:lvl8pPr marL="2693777" indent="0" algn="ctr">
              <a:buNone/>
              <a:defRPr sz="1347"/>
            </a:lvl8pPr>
            <a:lvl9pPr marL="3078602" indent="0" algn="ctr">
              <a:buNone/>
              <a:defRPr sz="1347"/>
            </a:lvl9pPr>
          </a:lstStyle>
          <a:p>
            <a:r>
              <a:rPr lang="en-US" dirty="0"/>
              <a:t>Click to edit Master subtitle style</a:t>
            </a:r>
          </a:p>
        </p:txBody>
      </p:sp>
      <p:sp>
        <p:nvSpPr>
          <p:cNvPr id="4" name="Slide Number Placeholder 5"/>
          <p:cNvSpPr>
            <a:spLocks noGrp="1"/>
          </p:cNvSpPr>
          <p:nvPr>
            <p:ph type="sldNum" sz="quarter" idx="4"/>
          </p:nvPr>
        </p:nvSpPr>
        <p:spPr>
          <a:xfrm>
            <a:off x="9808378" y="6364582"/>
            <a:ext cx="322769" cy="365125"/>
          </a:xfrm>
          <a:prstGeom prst="rect">
            <a:avLst/>
          </a:prstGeom>
        </p:spPr>
        <p:txBody>
          <a:bodyPr vert="horz" lIns="91440" tIns="45720" rIns="91440" bIns="45720" rtlCol="0" anchor="b"/>
          <a:lstStyle>
            <a:lvl1pPr algn="r">
              <a:defRPr sz="1010" b="1">
                <a:solidFill>
                  <a:schemeClr val="tx1">
                    <a:tint val="75000"/>
                  </a:schemeClr>
                </a:solidFill>
              </a:defRPr>
            </a:lvl1pPr>
          </a:lstStyle>
          <a:p>
            <a:pPr fontAlgn="auto">
              <a:spcBef>
                <a:spcPts val="0"/>
              </a:spcBef>
              <a:spcAft>
                <a:spcPts val="0"/>
              </a:spcAft>
            </a:pPr>
            <a:fld id="{2FFBAD49-1F68-914B-9DFB-5D552C1A2BEB}" type="slidenum">
              <a:rPr lang="en-US" smtClean="0">
                <a:solidFill>
                  <a:srgbClr val="113468">
                    <a:tint val="75000"/>
                  </a:srgbClr>
                </a:solidFill>
                <a:latin typeface="Calibri" panose="020F0502020204030204"/>
                <a:cs typeface="+mn-cs"/>
              </a:rPr>
              <a:pPr fontAlgn="auto">
                <a:spcBef>
                  <a:spcPts val="0"/>
                </a:spcBef>
                <a:spcAft>
                  <a:spcPts val="0"/>
                </a:spcAft>
              </a:pPr>
              <a:t>‹N›</a:t>
            </a:fld>
            <a:endParaRPr lang="en-US" dirty="0">
              <a:solidFill>
                <a:srgbClr val="113468">
                  <a:tint val="75000"/>
                </a:srgbClr>
              </a:solidFill>
              <a:latin typeface="Calibri" panose="020F0502020204030204"/>
              <a:cs typeface="+mn-cs"/>
            </a:endParaRPr>
          </a:p>
        </p:txBody>
      </p:sp>
      <p:sp>
        <p:nvSpPr>
          <p:cNvPr id="6" name="Text Placeholder 5">
            <a:extLst>
              <a:ext uri="{FF2B5EF4-FFF2-40B4-BE49-F238E27FC236}">
                <a16:creationId xmlns="" xmlns:a16="http://schemas.microsoft.com/office/drawing/2014/main" id="{1CC6A28E-E542-451F-87F2-7AF8828C86D9}"/>
              </a:ext>
            </a:extLst>
          </p:cNvPr>
          <p:cNvSpPr>
            <a:spLocks noGrp="1"/>
          </p:cNvSpPr>
          <p:nvPr>
            <p:ph type="body" sz="quarter" idx="10" hasCustomPrompt="1"/>
          </p:nvPr>
        </p:nvSpPr>
        <p:spPr>
          <a:xfrm>
            <a:off x="191070" y="5847321"/>
            <a:ext cx="9879462" cy="431800"/>
          </a:xfrm>
        </p:spPr>
        <p:txBody>
          <a:bodyPr bIns="0" anchor="b"/>
          <a:lstStyle>
            <a:lvl1pPr marL="0" indent="0">
              <a:spcAft>
                <a:spcPts val="0"/>
              </a:spcAft>
              <a:buNone/>
              <a:defRPr sz="926"/>
            </a:lvl1pPr>
            <a:lvl2pPr marL="183059" indent="0">
              <a:spcAft>
                <a:spcPts val="0"/>
              </a:spcAft>
              <a:buNone/>
              <a:defRPr sz="926"/>
            </a:lvl2pPr>
            <a:lvl3pPr marL="350084" indent="0">
              <a:spcAft>
                <a:spcPts val="0"/>
              </a:spcAft>
              <a:buNone/>
              <a:defRPr sz="926"/>
            </a:lvl3pPr>
            <a:lvl4pPr marL="502411" indent="0">
              <a:spcAft>
                <a:spcPts val="0"/>
              </a:spcAft>
              <a:buNone/>
              <a:defRPr sz="926"/>
            </a:lvl4pPr>
            <a:lvl5pPr marL="678789" indent="0">
              <a:spcAft>
                <a:spcPts val="0"/>
              </a:spcAft>
              <a:buNone/>
              <a:defRPr sz="926"/>
            </a:lvl5pPr>
          </a:lstStyle>
          <a:p>
            <a:pPr lvl="0"/>
            <a:r>
              <a:rPr lang="en-US" dirty="0"/>
              <a:t>Insert footer here</a:t>
            </a:r>
            <a:endParaRPr lang="en-GB" dirty="0"/>
          </a:p>
        </p:txBody>
      </p:sp>
    </p:spTree>
    <p:extLst>
      <p:ext uri="{BB962C8B-B14F-4D97-AF65-F5344CB8AC3E}">
        <p14:creationId xmlns:p14="http://schemas.microsoft.com/office/powerpoint/2010/main" val="331810353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9808378" y="6364582"/>
            <a:ext cx="322769" cy="365125"/>
          </a:xfrm>
          <a:prstGeom prst="rect">
            <a:avLst/>
          </a:prstGeom>
        </p:spPr>
        <p:txBody>
          <a:bodyPr vert="horz" lIns="91440" tIns="45720" rIns="91440" bIns="45720" rtlCol="0" anchor="b"/>
          <a:lstStyle>
            <a:lvl1pPr algn="r">
              <a:defRPr sz="1010" b="1">
                <a:solidFill>
                  <a:schemeClr val="tx1">
                    <a:tint val="75000"/>
                  </a:schemeClr>
                </a:solidFill>
              </a:defRPr>
            </a:lvl1pPr>
          </a:lstStyle>
          <a:p>
            <a:pPr fontAlgn="auto">
              <a:spcBef>
                <a:spcPts val="0"/>
              </a:spcBef>
              <a:spcAft>
                <a:spcPts val="0"/>
              </a:spcAft>
            </a:pPr>
            <a:fld id="{2FFBAD49-1F68-914B-9DFB-5D552C1A2BEB}" type="slidenum">
              <a:rPr lang="en-US" smtClean="0">
                <a:solidFill>
                  <a:srgbClr val="113468">
                    <a:tint val="75000"/>
                  </a:srgbClr>
                </a:solidFill>
                <a:latin typeface="Calibri" panose="020F0502020204030204"/>
                <a:cs typeface="+mn-cs"/>
              </a:rPr>
              <a:pPr fontAlgn="auto">
                <a:spcBef>
                  <a:spcPts val="0"/>
                </a:spcBef>
                <a:spcAft>
                  <a:spcPts val="0"/>
                </a:spcAft>
              </a:pPr>
              <a:t>‹N›</a:t>
            </a:fld>
            <a:endParaRPr lang="en-US" dirty="0">
              <a:solidFill>
                <a:srgbClr val="113468">
                  <a:tint val="75000"/>
                </a:srgbClr>
              </a:solidFill>
              <a:latin typeface="Calibri" panose="020F0502020204030204"/>
              <a:cs typeface="+mn-cs"/>
            </a:endParaRPr>
          </a:p>
        </p:txBody>
      </p:sp>
      <p:sp>
        <p:nvSpPr>
          <p:cNvPr id="5" name="Title 4">
            <a:extLst>
              <a:ext uri="{FF2B5EF4-FFF2-40B4-BE49-F238E27FC236}">
                <a16:creationId xmlns="" xmlns:a16="http://schemas.microsoft.com/office/drawing/2014/main" id="{CD1590E2-95EB-4DE1-B293-F4EA5482E035}"/>
              </a:ext>
            </a:extLst>
          </p:cNvPr>
          <p:cNvSpPr>
            <a:spLocks noGrp="1"/>
          </p:cNvSpPr>
          <p:nvPr>
            <p:ph type="title"/>
          </p:nvPr>
        </p:nvSpPr>
        <p:spPr/>
        <p:txBody>
          <a:bodyPr anchor="t"/>
          <a:lstStyle/>
          <a:p>
            <a:r>
              <a:rPr lang="en-US" dirty="0"/>
              <a:t>Click to edit Master title style</a:t>
            </a:r>
            <a:endParaRPr lang="en-GB" dirty="0"/>
          </a:p>
        </p:txBody>
      </p:sp>
      <p:sp>
        <p:nvSpPr>
          <p:cNvPr id="6" name="Text Placeholder 5">
            <a:extLst>
              <a:ext uri="{FF2B5EF4-FFF2-40B4-BE49-F238E27FC236}">
                <a16:creationId xmlns="" xmlns:a16="http://schemas.microsoft.com/office/drawing/2014/main" id="{22312BF0-6193-4F1A-85CA-B852C780F290}"/>
              </a:ext>
            </a:extLst>
          </p:cNvPr>
          <p:cNvSpPr>
            <a:spLocks noGrp="1"/>
          </p:cNvSpPr>
          <p:nvPr>
            <p:ph type="body" sz="quarter" idx="10" hasCustomPrompt="1"/>
          </p:nvPr>
        </p:nvSpPr>
        <p:spPr>
          <a:xfrm>
            <a:off x="191070" y="5847321"/>
            <a:ext cx="9879462" cy="431800"/>
          </a:xfrm>
        </p:spPr>
        <p:txBody>
          <a:bodyPr bIns="0" anchor="b"/>
          <a:lstStyle>
            <a:lvl1pPr marL="0" indent="0">
              <a:spcAft>
                <a:spcPts val="0"/>
              </a:spcAft>
              <a:buNone/>
              <a:defRPr sz="926"/>
            </a:lvl1pPr>
            <a:lvl2pPr marL="183059" indent="0">
              <a:spcAft>
                <a:spcPts val="0"/>
              </a:spcAft>
              <a:buNone/>
              <a:defRPr sz="926"/>
            </a:lvl2pPr>
            <a:lvl3pPr marL="350084" indent="0">
              <a:spcAft>
                <a:spcPts val="0"/>
              </a:spcAft>
              <a:buNone/>
              <a:defRPr sz="926"/>
            </a:lvl3pPr>
            <a:lvl4pPr marL="502411" indent="0">
              <a:spcAft>
                <a:spcPts val="0"/>
              </a:spcAft>
              <a:buNone/>
              <a:defRPr sz="926"/>
            </a:lvl4pPr>
            <a:lvl5pPr marL="678789" indent="0">
              <a:spcAft>
                <a:spcPts val="0"/>
              </a:spcAft>
              <a:buNone/>
              <a:defRPr sz="926"/>
            </a:lvl5pPr>
          </a:lstStyle>
          <a:p>
            <a:pPr lvl="0"/>
            <a:r>
              <a:rPr lang="en-US" dirty="0"/>
              <a:t>Insert footer here</a:t>
            </a:r>
            <a:endParaRPr lang="en-GB" dirty="0"/>
          </a:p>
        </p:txBody>
      </p:sp>
    </p:spTree>
    <p:extLst>
      <p:ext uri="{BB962C8B-B14F-4D97-AF65-F5344CB8AC3E}">
        <p14:creationId xmlns:p14="http://schemas.microsoft.com/office/powerpoint/2010/main" val="5893743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9808378" y="6364582"/>
            <a:ext cx="322769" cy="365125"/>
          </a:xfrm>
          <a:prstGeom prst="rect">
            <a:avLst/>
          </a:prstGeom>
        </p:spPr>
        <p:txBody>
          <a:bodyPr vert="horz" lIns="91440" tIns="45720" rIns="91440" bIns="45720" rtlCol="0" anchor="b"/>
          <a:lstStyle>
            <a:lvl1pPr algn="r">
              <a:defRPr sz="1010" b="1">
                <a:solidFill>
                  <a:schemeClr val="tx1">
                    <a:tint val="75000"/>
                  </a:schemeClr>
                </a:solidFill>
              </a:defRPr>
            </a:lvl1pPr>
          </a:lstStyle>
          <a:p>
            <a:pPr fontAlgn="auto">
              <a:spcBef>
                <a:spcPts val="0"/>
              </a:spcBef>
              <a:spcAft>
                <a:spcPts val="0"/>
              </a:spcAft>
            </a:pPr>
            <a:fld id="{2FFBAD49-1F68-914B-9DFB-5D552C1A2BEB}" type="slidenum">
              <a:rPr lang="en-US" smtClean="0">
                <a:solidFill>
                  <a:srgbClr val="113468">
                    <a:tint val="75000"/>
                  </a:srgbClr>
                </a:solidFill>
                <a:latin typeface="Calibri" panose="020F0502020204030204"/>
                <a:cs typeface="+mn-cs"/>
              </a:rPr>
              <a:pPr fontAlgn="auto">
                <a:spcBef>
                  <a:spcPts val="0"/>
                </a:spcBef>
                <a:spcAft>
                  <a:spcPts val="0"/>
                </a:spcAft>
              </a:pPr>
              <a:t>‹N›</a:t>
            </a:fld>
            <a:endParaRPr lang="en-US" dirty="0">
              <a:solidFill>
                <a:srgbClr val="113468">
                  <a:tint val="75000"/>
                </a:srgbClr>
              </a:solidFill>
              <a:latin typeface="Calibri" panose="020F0502020204030204"/>
              <a:cs typeface="+mn-cs"/>
            </a:endParaRPr>
          </a:p>
        </p:txBody>
      </p:sp>
      <p:sp>
        <p:nvSpPr>
          <p:cNvPr id="6" name="Title 5">
            <a:extLst>
              <a:ext uri="{FF2B5EF4-FFF2-40B4-BE49-F238E27FC236}">
                <a16:creationId xmlns="" xmlns:a16="http://schemas.microsoft.com/office/drawing/2014/main" id="{E724890E-2149-4B9F-9887-6591CEB58DD5}"/>
              </a:ext>
            </a:extLst>
          </p:cNvPr>
          <p:cNvSpPr>
            <a:spLocks noGrp="1"/>
          </p:cNvSpPr>
          <p:nvPr>
            <p:ph type="title"/>
          </p:nvPr>
        </p:nvSpPr>
        <p:spPr/>
        <p:txBody>
          <a:bodyPr anchor="t"/>
          <a:lstStyle/>
          <a:p>
            <a:r>
              <a:rPr lang="en-US" dirty="0"/>
              <a:t>Click to edit Master title style</a:t>
            </a:r>
            <a:endParaRPr lang="en-GB" dirty="0"/>
          </a:p>
        </p:txBody>
      </p:sp>
      <p:sp>
        <p:nvSpPr>
          <p:cNvPr id="7" name="Content Placeholder 2">
            <a:extLst>
              <a:ext uri="{FF2B5EF4-FFF2-40B4-BE49-F238E27FC236}">
                <a16:creationId xmlns="" xmlns:a16="http://schemas.microsoft.com/office/drawing/2014/main" id="{14C78724-850B-44F5-848F-8A7FF96D068D}"/>
              </a:ext>
            </a:extLst>
          </p:cNvPr>
          <p:cNvSpPr>
            <a:spLocks noGrp="1"/>
          </p:cNvSpPr>
          <p:nvPr>
            <p:ph idx="1"/>
          </p:nvPr>
        </p:nvSpPr>
        <p:spPr>
          <a:xfrm>
            <a:off x="191070" y="1628775"/>
            <a:ext cx="4827494" cy="4032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 xmlns:a16="http://schemas.microsoft.com/office/drawing/2014/main" id="{9C4C41AF-78C0-45F3-8856-201A4DB82A80}"/>
              </a:ext>
            </a:extLst>
          </p:cNvPr>
          <p:cNvSpPr>
            <a:spLocks noGrp="1"/>
          </p:cNvSpPr>
          <p:nvPr>
            <p:ph idx="10"/>
          </p:nvPr>
        </p:nvSpPr>
        <p:spPr>
          <a:xfrm>
            <a:off x="5243037" y="1628775"/>
            <a:ext cx="4827494" cy="4032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 xmlns:a16="http://schemas.microsoft.com/office/drawing/2014/main" id="{684E6AF6-0200-4B79-B5B3-F9EC37F01881}"/>
              </a:ext>
            </a:extLst>
          </p:cNvPr>
          <p:cNvSpPr>
            <a:spLocks noGrp="1"/>
          </p:cNvSpPr>
          <p:nvPr>
            <p:ph type="body" sz="quarter" idx="11" hasCustomPrompt="1"/>
          </p:nvPr>
        </p:nvSpPr>
        <p:spPr>
          <a:xfrm>
            <a:off x="191070" y="5847321"/>
            <a:ext cx="9879462" cy="431800"/>
          </a:xfrm>
        </p:spPr>
        <p:txBody>
          <a:bodyPr bIns="0" anchor="b"/>
          <a:lstStyle>
            <a:lvl1pPr marL="0" indent="0">
              <a:spcAft>
                <a:spcPts val="0"/>
              </a:spcAft>
              <a:buNone/>
              <a:defRPr sz="926"/>
            </a:lvl1pPr>
            <a:lvl2pPr marL="183059" indent="0">
              <a:spcAft>
                <a:spcPts val="0"/>
              </a:spcAft>
              <a:buNone/>
              <a:defRPr sz="926"/>
            </a:lvl2pPr>
            <a:lvl3pPr marL="350084" indent="0">
              <a:spcAft>
                <a:spcPts val="0"/>
              </a:spcAft>
              <a:buNone/>
              <a:defRPr sz="926"/>
            </a:lvl3pPr>
            <a:lvl4pPr marL="502411" indent="0">
              <a:spcAft>
                <a:spcPts val="0"/>
              </a:spcAft>
              <a:buNone/>
              <a:defRPr sz="926"/>
            </a:lvl4pPr>
            <a:lvl5pPr marL="678789" indent="0">
              <a:spcAft>
                <a:spcPts val="0"/>
              </a:spcAft>
              <a:buNone/>
              <a:defRPr sz="926"/>
            </a:lvl5pPr>
          </a:lstStyle>
          <a:p>
            <a:pPr lvl="0"/>
            <a:r>
              <a:rPr lang="en-US" dirty="0"/>
              <a:t>Insert footer here</a:t>
            </a:r>
            <a:endParaRPr lang="en-GB" dirty="0"/>
          </a:p>
        </p:txBody>
      </p:sp>
    </p:spTree>
    <p:extLst>
      <p:ext uri="{BB962C8B-B14F-4D97-AF65-F5344CB8AC3E}">
        <p14:creationId xmlns:p14="http://schemas.microsoft.com/office/powerpoint/2010/main" val="14658050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9808378" y="6364582"/>
            <a:ext cx="322769" cy="365125"/>
          </a:xfrm>
          <a:prstGeom prst="rect">
            <a:avLst/>
          </a:prstGeom>
        </p:spPr>
        <p:txBody>
          <a:bodyPr vert="horz" lIns="91440" tIns="45720" rIns="91440" bIns="45720" rtlCol="0" anchor="b"/>
          <a:lstStyle>
            <a:lvl1pPr algn="r">
              <a:defRPr sz="1010" b="1">
                <a:solidFill>
                  <a:schemeClr val="tx1">
                    <a:tint val="75000"/>
                  </a:schemeClr>
                </a:solidFill>
              </a:defRPr>
            </a:lvl1pPr>
          </a:lstStyle>
          <a:p>
            <a:pPr fontAlgn="auto">
              <a:spcBef>
                <a:spcPts val="0"/>
              </a:spcBef>
              <a:spcAft>
                <a:spcPts val="0"/>
              </a:spcAft>
            </a:pPr>
            <a:fld id="{2FFBAD49-1F68-914B-9DFB-5D552C1A2BEB}" type="slidenum">
              <a:rPr lang="en-US" smtClean="0">
                <a:solidFill>
                  <a:srgbClr val="113468">
                    <a:tint val="75000"/>
                  </a:srgbClr>
                </a:solidFill>
                <a:latin typeface="Calibri" panose="020F0502020204030204"/>
                <a:cs typeface="+mn-cs"/>
              </a:rPr>
              <a:pPr fontAlgn="auto">
                <a:spcBef>
                  <a:spcPts val="0"/>
                </a:spcBef>
                <a:spcAft>
                  <a:spcPts val="0"/>
                </a:spcAft>
              </a:pPr>
              <a:t>‹N›</a:t>
            </a:fld>
            <a:endParaRPr lang="en-US" dirty="0">
              <a:solidFill>
                <a:srgbClr val="113468">
                  <a:tint val="75000"/>
                </a:srgbClr>
              </a:solidFill>
              <a:latin typeface="Calibri" panose="020F0502020204030204"/>
              <a:cs typeface="+mn-cs"/>
            </a:endParaRPr>
          </a:p>
        </p:txBody>
      </p:sp>
      <p:sp>
        <p:nvSpPr>
          <p:cNvPr id="4" name="Title 3">
            <a:extLst>
              <a:ext uri="{FF2B5EF4-FFF2-40B4-BE49-F238E27FC236}">
                <a16:creationId xmlns="" xmlns:a16="http://schemas.microsoft.com/office/drawing/2014/main" id="{66DCB15C-23D7-4753-B711-340097E34DB9}"/>
              </a:ext>
            </a:extLst>
          </p:cNvPr>
          <p:cNvSpPr>
            <a:spLocks noGrp="1"/>
          </p:cNvSpPr>
          <p:nvPr>
            <p:ph type="title"/>
          </p:nvPr>
        </p:nvSpPr>
        <p:spPr/>
        <p:txBody>
          <a:bodyPr anchor="t"/>
          <a:lstStyle/>
          <a:p>
            <a:r>
              <a:rPr lang="en-US" dirty="0"/>
              <a:t>Click to edit Master title style</a:t>
            </a:r>
            <a:endParaRPr lang="en-GB" dirty="0"/>
          </a:p>
        </p:txBody>
      </p:sp>
      <p:sp>
        <p:nvSpPr>
          <p:cNvPr id="5" name="Text Placeholder 5">
            <a:extLst>
              <a:ext uri="{FF2B5EF4-FFF2-40B4-BE49-F238E27FC236}">
                <a16:creationId xmlns="" xmlns:a16="http://schemas.microsoft.com/office/drawing/2014/main" id="{FDEC3451-CEF9-428B-B997-3ABCEBE6D558}"/>
              </a:ext>
            </a:extLst>
          </p:cNvPr>
          <p:cNvSpPr>
            <a:spLocks noGrp="1"/>
          </p:cNvSpPr>
          <p:nvPr>
            <p:ph type="body" sz="quarter" idx="10" hasCustomPrompt="1"/>
          </p:nvPr>
        </p:nvSpPr>
        <p:spPr>
          <a:xfrm>
            <a:off x="191070" y="5853671"/>
            <a:ext cx="9879462" cy="431800"/>
          </a:xfrm>
        </p:spPr>
        <p:txBody>
          <a:bodyPr bIns="0" anchor="b"/>
          <a:lstStyle>
            <a:lvl1pPr marL="0" indent="0">
              <a:spcAft>
                <a:spcPts val="0"/>
              </a:spcAft>
              <a:buNone/>
              <a:defRPr sz="926"/>
            </a:lvl1pPr>
            <a:lvl2pPr marL="183059" indent="0">
              <a:spcAft>
                <a:spcPts val="0"/>
              </a:spcAft>
              <a:buNone/>
              <a:defRPr sz="926"/>
            </a:lvl2pPr>
            <a:lvl3pPr marL="350084" indent="0">
              <a:spcAft>
                <a:spcPts val="0"/>
              </a:spcAft>
              <a:buNone/>
              <a:defRPr sz="926"/>
            </a:lvl3pPr>
            <a:lvl4pPr marL="502411" indent="0">
              <a:spcAft>
                <a:spcPts val="0"/>
              </a:spcAft>
              <a:buNone/>
              <a:defRPr sz="926"/>
            </a:lvl4pPr>
            <a:lvl5pPr marL="678789" indent="0">
              <a:spcAft>
                <a:spcPts val="0"/>
              </a:spcAft>
              <a:buNone/>
              <a:defRPr sz="926"/>
            </a:lvl5pPr>
          </a:lstStyle>
          <a:p>
            <a:pPr lvl="0"/>
            <a:r>
              <a:rPr lang="en-US" dirty="0"/>
              <a:t>Insert footer here</a:t>
            </a:r>
            <a:endParaRPr lang="en-GB" dirty="0"/>
          </a:p>
        </p:txBody>
      </p:sp>
    </p:spTree>
    <p:extLst>
      <p:ext uri="{BB962C8B-B14F-4D97-AF65-F5344CB8AC3E}">
        <p14:creationId xmlns:p14="http://schemas.microsoft.com/office/powerpoint/2010/main" val="25282260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808378" y="6364582"/>
            <a:ext cx="322769" cy="365125"/>
          </a:xfrm>
          <a:prstGeom prst="rect">
            <a:avLst/>
          </a:prstGeom>
        </p:spPr>
        <p:txBody>
          <a:bodyPr vert="horz" lIns="91440" tIns="45720" rIns="91440" bIns="45720" rtlCol="0" anchor="b"/>
          <a:lstStyle>
            <a:lvl1pPr algn="r">
              <a:defRPr sz="1010" b="1">
                <a:solidFill>
                  <a:schemeClr val="tx1">
                    <a:tint val="75000"/>
                  </a:schemeClr>
                </a:solidFill>
              </a:defRPr>
            </a:lvl1pPr>
          </a:lstStyle>
          <a:p>
            <a:pPr fontAlgn="auto">
              <a:spcBef>
                <a:spcPts val="0"/>
              </a:spcBef>
              <a:spcAft>
                <a:spcPts val="0"/>
              </a:spcAft>
            </a:pPr>
            <a:fld id="{2FFBAD49-1F68-914B-9DFB-5D552C1A2BEB}" type="slidenum">
              <a:rPr lang="en-US" smtClean="0">
                <a:solidFill>
                  <a:srgbClr val="113468">
                    <a:tint val="75000"/>
                  </a:srgbClr>
                </a:solidFill>
                <a:latin typeface="Calibri" panose="020F0502020204030204"/>
                <a:cs typeface="+mn-cs"/>
              </a:rPr>
              <a:pPr fontAlgn="auto">
                <a:spcBef>
                  <a:spcPts val="0"/>
                </a:spcBef>
                <a:spcAft>
                  <a:spcPts val="0"/>
                </a:spcAft>
              </a:pPr>
              <a:t>‹N›</a:t>
            </a:fld>
            <a:endParaRPr lang="en-US" dirty="0">
              <a:solidFill>
                <a:srgbClr val="113468">
                  <a:tint val="75000"/>
                </a:srgbClr>
              </a:solidFill>
              <a:latin typeface="Calibri" panose="020F0502020204030204"/>
              <a:cs typeface="+mn-cs"/>
            </a:endParaRPr>
          </a:p>
        </p:txBody>
      </p:sp>
      <p:sp>
        <p:nvSpPr>
          <p:cNvPr id="3" name="Text Placeholder 5">
            <a:extLst>
              <a:ext uri="{FF2B5EF4-FFF2-40B4-BE49-F238E27FC236}">
                <a16:creationId xmlns="" xmlns:a16="http://schemas.microsoft.com/office/drawing/2014/main" id="{A1E8A948-950A-4F64-8353-1F77551E2F67}"/>
              </a:ext>
            </a:extLst>
          </p:cNvPr>
          <p:cNvSpPr>
            <a:spLocks noGrp="1"/>
          </p:cNvSpPr>
          <p:nvPr>
            <p:ph type="body" sz="quarter" idx="10" hasCustomPrompt="1"/>
          </p:nvPr>
        </p:nvSpPr>
        <p:spPr>
          <a:xfrm>
            <a:off x="191070" y="5847321"/>
            <a:ext cx="9879462" cy="431800"/>
          </a:xfrm>
        </p:spPr>
        <p:txBody>
          <a:bodyPr bIns="0" anchor="b"/>
          <a:lstStyle>
            <a:lvl1pPr marL="0" indent="0">
              <a:spcAft>
                <a:spcPts val="0"/>
              </a:spcAft>
              <a:buNone/>
              <a:defRPr sz="926"/>
            </a:lvl1pPr>
            <a:lvl2pPr marL="183059" indent="0">
              <a:spcAft>
                <a:spcPts val="0"/>
              </a:spcAft>
              <a:buNone/>
              <a:defRPr sz="926"/>
            </a:lvl2pPr>
            <a:lvl3pPr marL="350084" indent="0">
              <a:spcAft>
                <a:spcPts val="0"/>
              </a:spcAft>
              <a:buNone/>
              <a:defRPr sz="926"/>
            </a:lvl3pPr>
            <a:lvl4pPr marL="502411" indent="0">
              <a:spcAft>
                <a:spcPts val="0"/>
              </a:spcAft>
              <a:buNone/>
              <a:defRPr sz="926"/>
            </a:lvl4pPr>
            <a:lvl5pPr marL="678789" indent="0">
              <a:spcAft>
                <a:spcPts val="0"/>
              </a:spcAft>
              <a:buNone/>
              <a:defRPr sz="926"/>
            </a:lvl5pPr>
          </a:lstStyle>
          <a:p>
            <a:pPr lvl="0"/>
            <a:r>
              <a:rPr lang="en-US" dirty="0"/>
              <a:t>Insert footer here</a:t>
            </a:r>
            <a:endParaRPr lang="en-GB" dirty="0"/>
          </a:p>
        </p:txBody>
      </p:sp>
    </p:spTree>
    <p:extLst>
      <p:ext uri="{BB962C8B-B14F-4D97-AF65-F5344CB8AC3E}">
        <p14:creationId xmlns:p14="http://schemas.microsoft.com/office/powerpoint/2010/main" val="231621540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9808378" y="6279122"/>
            <a:ext cx="322769" cy="365125"/>
          </a:xfrm>
          <a:prstGeom prst="rect">
            <a:avLst/>
          </a:prstGeom>
        </p:spPr>
        <p:txBody>
          <a:bodyPr vert="horz" lIns="91440" tIns="45720" rIns="91440" bIns="45720" rtlCol="0" anchor="ctr"/>
          <a:lstStyle>
            <a:lvl1pPr algn="r">
              <a:defRPr sz="1010" b="1">
                <a:solidFill>
                  <a:schemeClr val="tx1">
                    <a:tint val="75000"/>
                  </a:schemeClr>
                </a:solidFill>
              </a:defRPr>
            </a:lvl1pPr>
          </a:lstStyle>
          <a:p>
            <a:pPr fontAlgn="auto">
              <a:spcBef>
                <a:spcPts val="0"/>
              </a:spcBef>
              <a:spcAft>
                <a:spcPts val="0"/>
              </a:spcAft>
            </a:pPr>
            <a:fld id="{2FFBAD49-1F68-914B-9DFB-5D552C1A2BEB}" type="slidenum">
              <a:rPr lang="en-US" smtClean="0">
                <a:solidFill>
                  <a:srgbClr val="113468">
                    <a:tint val="75000"/>
                  </a:srgbClr>
                </a:solidFill>
                <a:latin typeface="Calibri" panose="020F0502020204030204"/>
                <a:cs typeface="+mn-cs"/>
              </a:rPr>
              <a:pPr fontAlgn="auto">
                <a:spcBef>
                  <a:spcPts val="0"/>
                </a:spcBef>
                <a:spcAft>
                  <a:spcPts val="0"/>
                </a:spcAft>
              </a:pPr>
              <a:t>‹N›</a:t>
            </a:fld>
            <a:endParaRPr lang="en-US" dirty="0">
              <a:solidFill>
                <a:srgbClr val="113468">
                  <a:tint val="75000"/>
                </a:srgbClr>
              </a:solidFill>
              <a:latin typeface="Calibri" panose="020F0502020204030204"/>
              <a:cs typeface="+mn-cs"/>
            </a:endParaRPr>
          </a:p>
        </p:txBody>
      </p:sp>
    </p:spTree>
    <p:extLst>
      <p:ext uri="{BB962C8B-B14F-4D97-AF65-F5344CB8AC3E}">
        <p14:creationId xmlns:p14="http://schemas.microsoft.com/office/powerpoint/2010/main" val="3760767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277102" y="685800"/>
            <a:ext cx="2173288" cy="1936750"/>
          </a:xfrm>
        </p:spPr>
        <p:txBody>
          <a:bodyPr vert="eaVert"/>
          <a:lstStyle/>
          <a:p>
            <a:r>
              <a:rPr lang="en-US"/>
              <a:t>Fare clic per modificare lo stile del titolo</a:t>
            </a:r>
            <a:endParaRPr lang="it-IT"/>
          </a:p>
        </p:txBody>
      </p:sp>
      <p:sp>
        <p:nvSpPr>
          <p:cNvPr id="3" name="Segnaposto testo verticale 2"/>
          <p:cNvSpPr>
            <a:spLocks noGrp="1"/>
          </p:cNvSpPr>
          <p:nvPr>
            <p:ph type="body" orient="vert" idx="1"/>
          </p:nvPr>
        </p:nvSpPr>
        <p:spPr>
          <a:xfrm>
            <a:off x="754075" y="685800"/>
            <a:ext cx="6370637" cy="1936750"/>
          </a:xfrm>
        </p:spPr>
        <p:txBody>
          <a:bodyPr vert="eaVert"/>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69943" y="2130449"/>
            <a:ext cx="8721725" cy="1470025"/>
          </a:xfrm>
        </p:spPr>
        <p:txBody>
          <a:bodyPr/>
          <a:lstStyle/>
          <a:p>
            <a:r>
              <a:rPr lang="en-US"/>
              <a:t>Fare clic per modificare lo stile del titolo</a:t>
            </a:r>
            <a:endParaRPr lang="it-IT"/>
          </a:p>
        </p:txBody>
      </p:sp>
      <p:sp>
        <p:nvSpPr>
          <p:cNvPr id="3" name="Sottotitolo 2"/>
          <p:cNvSpPr>
            <a:spLocks noGrp="1"/>
          </p:cNvSpPr>
          <p:nvPr>
            <p:ph type="subTitle" idx="1"/>
          </p:nvPr>
        </p:nvSpPr>
        <p:spPr>
          <a:xfrm>
            <a:off x="1539876" y="3886200"/>
            <a:ext cx="718185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B4A92EA-8CF8-43E6-AF3A-07DD46AB67A4}" type="slidenum">
              <a:rPr lang="en-US"/>
              <a:pPr>
                <a:defRPr/>
              </a:pPr>
              <a:t>‹N›</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lo stile del titolo</a:t>
            </a:r>
            <a:endParaRPr lang="it-IT"/>
          </a:p>
        </p:txBody>
      </p:sp>
      <p:sp>
        <p:nvSpPr>
          <p:cNvPr id="3" name="Segnaposto contenuto 2"/>
          <p:cNvSpPr>
            <a:spLocks noGrp="1"/>
          </p:cNvSpPr>
          <p:nvPr>
            <p:ph idx="1"/>
          </p:nvPr>
        </p:nvSpPr>
        <p:spPr/>
        <p:txBody>
          <a:body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53E9A3C-09EB-42E6-A424-EDA8062C636B}" type="slidenum">
              <a:rPr lang="en-US"/>
              <a:pPr>
                <a:defRPr/>
              </a:pPr>
              <a:t>‹N›</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1215" y="4406924"/>
            <a:ext cx="8721725" cy="1362075"/>
          </a:xfrm>
        </p:spPr>
        <p:txBody>
          <a:bodyPr anchor="t"/>
          <a:lstStyle>
            <a:lvl1pPr algn="l">
              <a:defRPr sz="4000" b="1" cap="all"/>
            </a:lvl1pPr>
          </a:lstStyle>
          <a:p>
            <a:r>
              <a:rPr lang="en-US"/>
              <a:t>Fare clic per modificare lo stile del titolo</a:t>
            </a:r>
            <a:endParaRPr lang="it-IT"/>
          </a:p>
        </p:txBody>
      </p:sp>
      <p:sp>
        <p:nvSpPr>
          <p:cNvPr id="3" name="Segnaposto testo 2"/>
          <p:cNvSpPr>
            <a:spLocks noGrp="1"/>
          </p:cNvSpPr>
          <p:nvPr>
            <p:ph type="body" idx="1"/>
          </p:nvPr>
        </p:nvSpPr>
        <p:spPr>
          <a:xfrm>
            <a:off x="811215" y="2906713"/>
            <a:ext cx="872172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Fare clic per modificare stili del testo dello schema</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E13E113-1875-479F-8061-1AF72C5D5B71}" type="slidenum">
              <a:rPr lang="en-US"/>
              <a:pPr>
                <a:defRPr/>
              </a:pPr>
              <a:t>‹N›</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lo stile del titolo</a:t>
            </a:r>
            <a:endParaRPr lang="it-IT"/>
          </a:p>
        </p:txBody>
      </p:sp>
      <p:sp>
        <p:nvSpPr>
          <p:cNvPr id="3" name="Segnaposto contenuto 2"/>
          <p:cNvSpPr>
            <a:spLocks noGrp="1"/>
          </p:cNvSpPr>
          <p:nvPr>
            <p:ph sz="half" idx="1"/>
          </p:nvPr>
        </p:nvSpPr>
        <p:spPr>
          <a:xfrm>
            <a:off x="769938" y="1981200"/>
            <a:ext cx="42846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contenuto 3"/>
          <p:cNvSpPr>
            <a:spLocks noGrp="1"/>
          </p:cNvSpPr>
          <p:nvPr>
            <p:ph sz="half" idx="2"/>
          </p:nvPr>
        </p:nvSpPr>
        <p:spPr>
          <a:xfrm>
            <a:off x="5207001" y="1981200"/>
            <a:ext cx="4284664"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F926430-A7DD-4346-8729-B1E8BE669B2A}" type="slidenum">
              <a:rPr lang="en-US"/>
              <a:pPr>
                <a:defRPr/>
              </a:pPr>
              <a:t>‹N›</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2767" y="274638"/>
            <a:ext cx="9236075" cy="1143000"/>
          </a:xfrm>
        </p:spPr>
        <p:txBody>
          <a:bodyPr/>
          <a:lstStyle>
            <a:lvl1pPr>
              <a:defRPr/>
            </a:lvl1pPr>
          </a:lstStyle>
          <a:p>
            <a:r>
              <a:rPr lang="en-US"/>
              <a:t>Fare clic per modificare lo stile del titolo</a:t>
            </a:r>
            <a:endParaRPr lang="it-IT"/>
          </a:p>
        </p:txBody>
      </p:sp>
      <p:sp>
        <p:nvSpPr>
          <p:cNvPr id="3" name="Segnaposto testo 2"/>
          <p:cNvSpPr>
            <a:spLocks noGrp="1"/>
          </p:cNvSpPr>
          <p:nvPr>
            <p:ph type="body" idx="1"/>
          </p:nvPr>
        </p:nvSpPr>
        <p:spPr>
          <a:xfrm>
            <a:off x="512763" y="1535113"/>
            <a:ext cx="45339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Fare clic per modificare stili del testo dello schema</a:t>
            </a:r>
          </a:p>
        </p:txBody>
      </p:sp>
      <p:sp>
        <p:nvSpPr>
          <p:cNvPr id="4" name="Segnaposto contenuto 3"/>
          <p:cNvSpPr>
            <a:spLocks noGrp="1"/>
          </p:cNvSpPr>
          <p:nvPr>
            <p:ph sz="half" idx="2"/>
          </p:nvPr>
        </p:nvSpPr>
        <p:spPr>
          <a:xfrm>
            <a:off x="512763" y="2174875"/>
            <a:ext cx="45339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5" name="Segnaposto testo 4"/>
          <p:cNvSpPr>
            <a:spLocks noGrp="1"/>
          </p:cNvSpPr>
          <p:nvPr>
            <p:ph type="body" sz="quarter" idx="3"/>
          </p:nvPr>
        </p:nvSpPr>
        <p:spPr>
          <a:xfrm>
            <a:off x="5213349" y="1535113"/>
            <a:ext cx="45354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Fare clic per modificare stili del testo dello schema</a:t>
            </a:r>
          </a:p>
        </p:txBody>
      </p:sp>
      <p:sp>
        <p:nvSpPr>
          <p:cNvPr id="6" name="Segnaposto contenuto 5"/>
          <p:cNvSpPr>
            <a:spLocks noGrp="1"/>
          </p:cNvSpPr>
          <p:nvPr>
            <p:ph sz="quarter" idx="4"/>
          </p:nvPr>
        </p:nvSpPr>
        <p:spPr>
          <a:xfrm>
            <a:off x="5213349" y="2174875"/>
            <a:ext cx="45354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3CF40BB-1D8D-4D3C-9CFC-21855AFA1EF1}" type="slidenum">
              <a:rPr lang="en-US"/>
              <a:pPr>
                <a:defRPr/>
              </a:pPr>
              <a:t>‹N›</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lo stile del titolo</a:t>
            </a:r>
            <a:endParaRPr lang="it-IT"/>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1464267-8E3E-46DE-B1D8-D66763608F6F}" type="slidenum">
              <a:rPr lang="en-US"/>
              <a:pPr>
                <a:defRPr/>
              </a:pPr>
              <a:t>‹N›</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FB8F4F8-C164-4F0B-A490-8498A19EAE59}"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1215" y="4406920"/>
            <a:ext cx="8721725"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1215" y="2906713"/>
            <a:ext cx="872172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fontAlgn="auto">
              <a:spcBef>
                <a:spcPts val="0"/>
              </a:spcBef>
              <a:spcAft>
                <a:spcPts val="0"/>
              </a:spcAft>
              <a:defRPr/>
            </a:lvl1pPr>
          </a:lstStyle>
          <a:p>
            <a:pPr>
              <a:defRPr/>
            </a:pPr>
            <a:endParaRPr lang="it-IT" altLang="it-IT"/>
          </a:p>
        </p:txBody>
      </p:sp>
      <p:sp>
        <p:nvSpPr>
          <p:cNvPr id="5" name="Segnaposto piè di pagina 4"/>
          <p:cNvSpPr>
            <a:spLocks noGrp="1"/>
          </p:cNvSpPr>
          <p:nvPr>
            <p:ph type="ftr" sz="quarter" idx="11"/>
          </p:nvPr>
        </p:nvSpPr>
        <p:spPr/>
        <p:txBody>
          <a:bodyPr/>
          <a:lstStyle>
            <a:lvl1pPr fontAlgn="auto">
              <a:spcBef>
                <a:spcPts val="0"/>
              </a:spcBef>
              <a:spcAft>
                <a:spcPts val="0"/>
              </a:spcAft>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fontAlgn="auto">
              <a:spcBef>
                <a:spcPts val="0"/>
              </a:spcBef>
              <a:spcAft>
                <a:spcPts val="0"/>
              </a:spcAft>
              <a:defRPr/>
            </a:lvl1pPr>
          </a:lstStyle>
          <a:p>
            <a:pPr>
              <a:defRPr/>
            </a:pPr>
            <a:fld id="{BB7B6908-C966-4675-887D-04D28CEBAE37}" type="slidenum">
              <a:rPr lang="it-IT" altLang="it-IT"/>
              <a:pPr>
                <a:defRPr/>
              </a:pPr>
              <a:t>‹N›</a:t>
            </a:fld>
            <a:endParaRPr lang="it-IT" alt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2763" y="273050"/>
            <a:ext cx="3376612" cy="1162050"/>
          </a:xfrm>
        </p:spPr>
        <p:txBody>
          <a:bodyPr anchor="b"/>
          <a:lstStyle>
            <a:lvl1pPr algn="l">
              <a:defRPr sz="2000" b="1"/>
            </a:lvl1pPr>
          </a:lstStyle>
          <a:p>
            <a:r>
              <a:rPr lang="en-US"/>
              <a:t>Fare clic per modificare lo stile del titolo</a:t>
            </a:r>
            <a:endParaRPr lang="it-IT"/>
          </a:p>
        </p:txBody>
      </p:sp>
      <p:sp>
        <p:nvSpPr>
          <p:cNvPr id="3" name="Segnaposto contenuto 2"/>
          <p:cNvSpPr>
            <a:spLocks noGrp="1"/>
          </p:cNvSpPr>
          <p:nvPr>
            <p:ph idx="1"/>
          </p:nvPr>
        </p:nvSpPr>
        <p:spPr>
          <a:xfrm>
            <a:off x="4011626" y="273068"/>
            <a:ext cx="57372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testo 3"/>
          <p:cNvSpPr>
            <a:spLocks noGrp="1"/>
          </p:cNvSpPr>
          <p:nvPr>
            <p:ph type="body" sz="half" idx="2"/>
          </p:nvPr>
        </p:nvSpPr>
        <p:spPr>
          <a:xfrm>
            <a:off x="512763" y="1435103"/>
            <a:ext cx="33766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Fare clic per modificare stili del testo dello schema</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5CE5894-1C4E-494B-9995-97856C9F9407}" type="slidenum">
              <a:rPr lang="en-US"/>
              <a:pPr>
                <a:defRPr/>
              </a:pPr>
              <a:t>‹N›</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1364" y="4800600"/>
            <a:ext cx="6156325" cy="566738"/>
          </a:xfrm>
        </p:spPr>
        <p:txBody>
          <a:bodyPr anchor="b"/>
          <a:lstStyle>
            <a:lvl1pPr algn="l">
              <a:defRPr sz="2000" b="1"/>
            </a:lvl1pPr>
          </a:lstStyle>
          <a:p>
            <a:r>
              <a:rPr lang="en-US"/>
              <a:t>Fare clic per modificare lo stile del titolo</a:t>
            </a:r>
            <a:endParaRPr lang="it-IT"/>
          </a:p>
        </p:txBody>
      </p:sp>
      <p:sp>
        <p:nvSpPr>
          <p:cNvPr id="3" name="Segnaposto immagine 2"/>
          <p:cNvSpPr>
            <a:spLocks noGrp="1"/>
          </p:cNvSpPr>
          <p:nvPr>
            <p:ph type="pic" idx="1"/>
          </p:nvPr>
        </p:nvSpPr>
        <p:spPr>
          <a:xfrm>
            <a:off x="2011364" y="612775"/>
            <a:ext cx="615632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011364" y="5367338"/>
            <a:ext cx="615632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Fare clic per modificare stili del testo dello schema</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E92D67B-5680-4289-84FD-A9972F0A12CA}" type="slidenum">
              <a:rPr lang="en-US"/>
              <a:pPr>
                <a:defRPr/>
              </a:pPr>
              <a:t>‹N›</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1_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3945613-B969-4FFB-8308-E6E0F24E13A0}" type="slidenum">
              <a:rPr lang="en-US"/>
              <a:pPr>
                <a:defRPr/>
              </a:pPr>
              <a:t>‹N›</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12025" y="609600"/>
            <a:ext cx="2179638" cy="5486400"/>
          </a:xfrm>
        </p:spPr>
        <p:txBody>
          <a:bodyPr vert="eaVert"/>
          <a:lstStyle/>
          <a:p>
            <a:r>
              <a:rPr lang="en-US"/>
              <a:t>Fare clic per modificare lo stile del titolo</a:t>
            </a:r>
            <a:endParaRPr lang="it-IT"/>
          </a:p>
        </p:txBody>
      </p:sp>
      <p:sp>
        <p:nvSpPr>
          <p:cNvPr id="3" name="Segnaposto testo verticale 2"/>
          <p:cNvSpPr>
            <a:spLocks noGrp="1"/>
          </p:cNvSpPr>
          <p:nvPr>
            <p:ph type="body" orient="vert" idx="1"/>
          </p:nvPr>
        </p:nvSpPr>
        <p:spPr>
          <a:xfrm>
            <a:off x="769939" y="609600"/>
            <a:ext cx="6389686" cy="5486400"/>
          </a:xfrm>
        </p:spPr>
        <p:txBody>
          <a:bodyPr vert="eaVert"/>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BFFECE4-5D4E-432D-8466-2BC83835B89F}" type="slidenum">
              <a:rPr lang="en-US"/>
              <a:pPr>
                <a:defRPr/>
              </a:pPr>
              <a:t>‹N›</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69621" y="2130462"/>
            <a:ext cx="872236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39240" y="3886200"/>
            <a:ext cx="718312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cs typeface="+mn-cs"/>
              </a:defRPr>
            </a:lvl1pPr>
          </a:lstStyle>
          <a:p>
            <a:pPr>
              <a:defRPr/>
            </a:pPr>
            <a:fld id="{1534692D-8CD6-4241-BFA5-A328931A7D74}"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cs typeface="+mn-cs"/>
              </a:defRPr>
            </a:lvl1pPr>
          </a:lstStyle>
          <a:p>
            <a:pPr>
              <a:defRPr/>
            </a:pPr>
            <a:endParaRPr lang="it-IT"/>
          </a:p>
        </p:txBody>
      </p:sp>
      <p:sp>
        <p:nvSpPr>
          <p:cNvPr id="6" name="Segnaposto numero diapositiva 5"/>
          <p:cNvSpPr>
            <a:spLocks noGrp="1"/>
          </p:cNvSpPr>
          <p:nvPr>
            <p:ph type="sldNum" sz="quarter" idx="12"/>
          </p:nvPr>
        </p:nvSpPr>
        <p:spPr/>
        <p:txBody>
          <a:bodyPr/>
          <a:lstStyle>
            <a:lvl1pPr>
              <a:defRPr>
                <a:cs typeface="+mn-cs"/>
              </a:defRPr>
            </a:lvl1pPr>
          </a:lstStyle>
          <a:p>
            <a:pPr>
              <a:defRPr/>
            </a:pPr>
            <a:fld id="{019DEB8C-C9BB-4556-97BB-7440CF507126}" type="slidenum">
              <a:rPr lang="it-IT"/>
              <a:pPr>
                <a:defRPr/>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cs typeface="+mn-cs"/>
              </a:defRPr>
            </a:lvl1pPr>
          </a:lstStyle>
          <a:p>
            <a:pPr>
              <a:defRPr/>
            </a:pPr>
            <a:fld id="{50812181-0AAC-4B7B-8CB0-93872F6EAB23}"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cs typeface="+mn-cs"/>
              </a:defRPr>
            </a:lvl1pPr>
          </a:lstStyle>
          <a:p>
            <a:pPr>
              <a:defRPr/>
            </a:pPr>
            <a:endParaRPr lang="it-IT"/>
          </a:p>
        </p:txBody>
      </p:sp>
      <p:sp>
        <p:nvSpPr>
          <p:cNvPr id="6" name="Segnaposto numero diapositiva 5"/>
          <p:cNvSpPr>
            <a:spLocks noGrp="1"/>
          </p:cNvSpPr>
          <p:nvPr>
            <p:ph type="sldNum" sz="quarter" idx="12"/>
          </p:nvPr>
        </p:nvSpPr>
        <p:spPr/>
        <p:txBody>
          <a:bodyPr/>
          <a:lstStyle>
            <a:lvl1pPr>
              <a:defRPr>
                <a:cs typeface="+mn-cs"/>
              </a:defRPr>
            </a:lvl1pPr>
          </a:lstStyle>
          <a:p>
            <a:pPr>
              <a:defRPr/>
            </a:pPr>
            <a:fld id="{CA2CBDD4-AECF-4301-87A3-336366B1D495}" type="slidenum">
              <a:rPr lang="it-IT"/>
              <a:pPr>
                <a:defRPr/>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0596" y="4406937"/>
            <a:ext cx="872236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0596" y="2906713"/>
            <a:ext cx="872236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cs typeface="+mn-cs"/>
              </a:defRPr>
            </a:lvl1pPr>
          </a:lstStyle>
          <a:p>
            <a:pPr>
              <a:defRPr/>
            </a:pPr>
            <a:fld id="{F2D4A17F-9991-46DC-A0BA-D759E66A7DED}"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cs typeface="+mn-cs"/>
              </a:defRPr>
            </a:lvl1pPr>
          </a:lstStyle>
          <a:p>
            <a:pPr>
              <a:defRPr/>
            </a:pPr>
            <a:endParaRPr lang="it-IT"/>
          </a:p>
        </p:txBody>
      </p:sp>
      <p:sp>
        <p:nvSpPr>
          <p:cNvPr id="6" name="Segnaposto numero diapositiva 5"/>
          <p:cNvSpPr>
            <a:spLocks noGrp="1"/>
          </p:cNvSpPr>
          <p:nvPr>
            <p:ph type="sldNum" sz="quarter" idx="12"/>
          </p:nvPr>
        </p:nvSpPr>
        <p:spPr/>
        <p:txBody>
          <a:bodyPr/>
          <a:lstStyle>
            <a:lvl1pPr>
              <a:defRPr>
                <a:cs typeface="+mn-cs"/>
              </a:defRPr>
            </a:lvl1pPr>
          </a:lstStyle>
          <a:p>
            <a:pPr>
              <a:defRPr/>
            </a:pPr>
            <a:fld id="{A847A4F0-1964-4AE7-9C6C-D3CC2CC49538}" type="slidenum">
              <a:rPr lang="it-IT"/>
              <a:pPr>
                <a:defRPr/>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3082" y="1600206"/>
            <a:ext cx="453220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6313" y="1600206"/>
            <a:ext cx="453220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cs typeface="+mn-cs"/>
              </a:defRPr>
            </a:lvl1pPr>
          </a:lstStyle>
          <a:p>
            <a:pPr>
              <a:defRPr/>
            </a:pPr>
            <a:fld id="{4611C8F2-0364-4564-B6BB-174A99CAF5B6}" type="datetimeFigureOut">
              <a:rPr lang="it-IT"/>
              <a:pPr>
                <a:defRPr/>
              </a:pPr>
              <a:t>26/06/2019</a:t>
            </a:fld>
            <a:endParaRPr lang="it-IT"/>
          </a:p>
        </p:txBody>
      </p:sp>
      <p:sp>
        <p:nvSpPr>
          <p:cNvPr id="6" name="Segnaposto piè di pagina 5"/>
          <p:cNvSpPr>
            <a:spLocks noGrp="1"/>
          </p:cNvSpPr>
          <p:nvPr>
            <p:ph type="ftr" sz="quarter" idx="11"/>
          </p:nvPr>
        </p:nvSpPr>
        <p:spPr/>
        <p:txBody>
          <a:bodyPr/>
          <a:lstStyle>
            <a:lvl1pPr>
              <a:defRPr>
                <a:cs typeface="+mn-cs"/>
              </a:defRPr>
            </a:lvl1pPr>
          </a:lstStyle>
          <a:p>
            <a:pPr>
              <a:defRPr/>
            </a:pPr>
            <a:endParaRPr lang="it-IT"/>
          </a:p>
        </p:txBody>
      </p:sp>
      <p:sp>
        <p:nvSpPr>
          <p:cNvPr id="7" name="Segnaposto numero diapositiva 6"/>
          <p:cNvSpPr>
            <a:spLocks noGrp="1"/>
          </p:cNvSpPr>
          <p:nvPr>
            <p:ph type="sldNum" sz="quarter" idx="12"/>
          </p:nvPr>
        </p:nvSpPr>
        <p:spPr/>
        <p:txBody>
          <a:bodyPr/>
          <a:lstStyle>
            <a:lvl1pPr>
              <a:defRPr>
                <a:cs typeface="+mn-cs"/>
              </a:defRPr>
            </a:lvl1pPr>
          </a:lstStyle>
          <a:p>
            <a:pPr>
              <a:defRPr/>
            </a:pPr>
            <a:fld id="{46EE2545-770C-406C-8EDB-2E5F14560AE6}"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3082" y="1535113"/>
            <a:ext cx="45339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3082" y="2174875"/>
            <a:ext cx="45339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12755" y="1535113"/>
            <a:ext cx="45357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12755" y="2174875"/>
            <a:ext cx="45357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cs typeface="+mn-cs"/>
              </a:defRPr>
            </a:lvl1pPr>
          </a:lstStyle>
          <a:p>
            <a:pPr>
              <a:defRPr/>
            </a:pPr>
            <a:fld id="{309B5803-A399-4767-9A21-0666216C61CE}" type="datetimeFigureOut">
              <a:rPr lang="it-IT"/>
              <a:pPr>
                <a:defRPr/>
              </a:pPr>
              <a:t>26/06/2019</a:t>
            </a:fld>
            <a:endParaRPr lang="it-IT"/>
          </a:p>
        </p:txBody>
      </p:sp>
      <p:sp>
        <p:nvSpPr>
          <p:cNvPr id="8" name="Segnaposto piè di pagina 7"/>
          <p:cNvSpPr>
            <a:spLocks noGrp="1"/>
          </p:cNvSpPr>
          <p:nvPr>
            <p:ph type="ftr" sz="quarter" idx="11"/>
          </p:nvPr>
        </p:nvSpPr>
        <p:spPr/>
        <p:txBody>
          <a:bodyPr/>
          <a:lstStyle>
            <a:lvl1pPr>
              <a:defRPr>
                <a:cs typeface="+mn-cs"/>
              </a:defRPr>
            </a:lvl1pPr>
          </a:lstStyle>
          <a:p>
            <a:pPr>
              <a:defRPr/>
            </a:pPr>
            <a:endParaRPr lang="it-IT"/>
          </a:p>
        </p:txBody>
      </p:sp>
      <p:sp>
        <p:nvSpPr>
          <p:cNvPr id="9" name="Segnaposto numero diapositiva 8"/>
          <p:cNvSpPr>
            <a:spLocks noGrp="1"/>
          </p:cNvSpPr>
          <p:nvPr>
            <p:ph type="sldNum" sz="quarter" idx="12"/>
          </p:nvPr>
        </p:nvSpPr>
        <p:spPr/>
        <p:txBody>
          <a:bodyPr/>
          <a:lstStyle>
            <a:lvl1pPr>
              <a:defRPr>
                <a:cs typeface="+mn-cs"/>
              </a:defRPr>
            </a:lvl1pPr>
          </a:lstStyle>
          <a:p>
            <a:pPr>
              <a:defRPr/>
            </a:pPr>
            <a:fld id="{5499A985-3E77-4B63-BD4B-025D4C37920B}" type="slidenum">
              <a:rPr lang="it-IT"/>
              <a:pPr>
                <a:defRPr/>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cs typeface="+mn-cs"/>
              </a:defRPr>
            </a:lvl1pPr>
          </a:lstStyle>
          <a:p>
            <a:pPr>
              <a:defRPr/>
            </a:pPr>
            <a:fld id="{BF009AFD-3A7D-4A40-8323-F0C92A23FD1A}" type="datetimeFigureOut">
              <a:rPr lang="it-IT"/>
              <a:pPr>
                <a:defRPr/>
              </a:pPr>
              <a:t>26/06/2019</a:t>
            </a:fld>
            <a:endParaRPr lang="it-IT"/>
          </a:p>
        </p:txBody>
      </p:sp>
      <p:sp>
        <p:nvSpPr>
          <p:cNvPr id="4" name="Segnaposto piè di pagina 3"/>
          <p:cNvSpPr>
            <a:spLocks noGrp="1"/>
          </p:cNvSpPr>
          <p:nvPr>
            <p:ph type="ftr" sz="quarter" idx="11"/>
          </p:nvPr>
        </p:nvSpPr>
        <p:spPr/>
        <p:txBody>
          <a:bodyPr/>
          <a:lstStyle>
            <a:lvl1pPr>
              <a:defRPr>
                <a:cs typeface="+mn-cs"/>
              </a:defRPr>
            </a:lvl1pPr>
          </a:lstStyle>
          <a:p>
            <a:pPr>
              <a:defRPr/>
            </a:pPr>
            <a:endParaRPr lang="it-IT"/>
          </a:p>
        </p:txBody>
      </p:sp>
      <p:sp>
        <p:nvSpPr>
          <p:cNvPr id="5" name="Segnaposto numero diapositiva 4"/>
          <p:cNvSpPr>
            <a:spLocks noGrp="1"/>
          </p:cNvSpPr>
          <p:nvPr>
            <p:ph type="sldNum" sz="quarter" idx="12"/>
          </p:nvPr>
        </p:nvSpPr>
        <p:spPr/>
        <p:txBody>
          <a:bodyPr/>
          <a:lstStyle>
            <a:lvl1pPr>
              <a:defRPr>
                <a:cs typeface="+mn-cs"/>
              </a:defRPr>
            </a:lvl1pPr>
          </a:lstStyle>
          <a:p>
            <a:pPr>
              <a:defRPr/>
            </a:pPr>
            <a:fld id="{EEE89728-9BAE-4846-BBBE-8A1030D8D706}"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2764" y="1600206"/>
            <a:ext cx="454183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07000" y="1600206"/>
            <a:ext cx="454342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fontAlgn="auto">
              <a:spcBef>
                <a:spcPts val="0"/>
              </a:spcBef>
              <a:spcAft>
                <a:spcPts val="0"/>
              </a:spcAft>
              <a:defRPr/>
            </a:lvl1pPr>
          </a:lstStyle>
          <a:p>
            <a:pPr>
              <a:defRPr/>
            </a:pPr>
            <a:endParaRPr lang="it-IT" altLang="it-IT"/>
          </a:p>
        </p:txBody>
      </p:sp>
      <p:sp>
        <p:nvSpPr>
          <p:cNvPr id="6" name="Segnaposto piè di pagina 5"/>
          <p:cNvSpPr>
            <a:spLocks noGrp="1"/>
          </p:cNvSpPr>
          <p:nvPr>
            <p:ph type="ftr" sz="quarter" idx="11"/>
          </p:nvPr>
        </p:nvSpPr>
        <p:spPr/>
        <p:txBody>
          <a:bodyPr/>
          <a:lstStyle>
            <a:lvl1pPr fontAlgn="auto">
              <a:spcBef>
                <a:spcPts val="0"/>
              </a:spcBef>
              <a:spcAft>
                <a:spcPts val="0"/>
              </a:spcAft>
              <a:defRPr/>
            </a:lvl1pPr>
          </a:lstStyle>
          <a:p>
            <a:pPr>
              <a:defRPr/>
            </a:pPr>
            <a:endParaRPr lang="it-IT" altLang="it-IT"/>
          </a:p>
        </p:txBody>
      </p:sp>
      <p:sp>
        <p:nvSpPr>
          <p:cNvPr id="7" name="Segnaposto numero diapositiva 6"/>
          <p:cNvSpPr>
            <a:spLocks noGrp="1"/>
          </p:cNvSpPr>
          <p:nvPr>
            <p:ph type="sldNum" sz="quarter" idx="12"/>
          </p:nvPr>
        </p:nvSpPr>
        <p:spPr/>
        <p:txBody>
          <a:bodyPr/>
          <a:lstStyle>
            <a:lvl1pPr fontAlgn="auto">
              <a:spcBef>
                <a:spcPts val="0"/>
              </a:spcBef>
              <a:spcAft>
                <a:spcPts val="0"/>
              </a:spcAft>
              <a:defRPr/>
            </a:lvl1pPr>
          </a:lstStyle>
          <a:p>
            <a:pPr>
              <a:defRPr/>
            </a:pPr>
            <a:fld id="{32993A83-A423-4257-8E1A-AFC067415468}" type="slidenum">
              <a:rPr lang="it-IT" altLang="it-IT"/>
              <a:pPr>
                <a:defRPr/>
              </a:pPr>
              <a:t>‹N›</a:t>
            </a:fld>
            <a:endParaRPr lang="it-IT" alt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cs typeface="+mn-cs"/>
              </a:defRPr>
            </a:lvl1pPr>
          </a:lstStyle>
          <a:p>
            <a:pPr>
              <a:defRPr/>
            </a:pPr>
            <a:fld id="{5FDA42A6-4728-45D6-9B13-202D437D7D9F}" type="datetimeFigureOut">
              <a:rPr lang="it-IT"/>
              <a:pPr>
                <a:defRPr/>
              </a:pPr>
              <a:t>26/06/2019</a:t>
            </a:fld>
            <a:endParaRPr lang="it-IT"/>
          </a:p>
        </p:txBody>
      </p:sp>
      <p:sp>
        <p:nvSpPr>
          <p:cNvPr id="3" name="Segnaposto piè di pagina 2"/>
          <p:cNvSpPr>
            <a:spLocks noGrp="1"/>
          </p:cNvSpPr>
          <p:nvPr>
            <p:ph type="ftr" sz="quarter" idx="11"/>
          </p:nvPr>
        </p:nvSpPr>
        <p:spPr/>
        <p:txBody>
          <a:bodyPr/>
          <a:lstStyle>
            <a:lvl1pPr>
              <a:defRPr>
                <a:cs typeface="+mn-cs"/>
              </a:defRPr>
            </a:lvl1pPr>
          </a:lstStyle>
          <a:p>
            <a:pPr>
              <a:defRPr/>
            </a:pPr>
            <a:endParaRPr lang="it-IT"/>
          </a:p>
        </p:txBody>
      </p:sp>
      <p:sp>
        <p:nvSpPr>
          <p:cNvPr id="4" name="Segnaposto numero diapositiva 3"/>
          <p:cNvSpPr>
            <a:spLocks noGrp="1"/>
          </p:cNvSpPr>
          <p:nvPr>
            <p:ph type="sldNum" sz="quarter" idx="12"/>
          </p:nvPr>
        </p:nvSpPr>
        <p:spPr/>
        <p:txBody>
          <a:bodyPr/>
          <a:lstStyle>
            <a:lvl1pPr>
              <a:defRPr>
                <a:cs typeface="+mn-cs"/>
              </a:defRPr>
            </a:lvl1pPr>
          </a:lstStyle>
          <a:p>
            <a:pPr>
              <a:defRPr/>
            </a:pPr>
            <a:fld id="{97A2F2DA-B059-4933-82D0-1928786509B1}" type="slidenum">
              <a:rPr lang="it-IT"/>
              <a:pPr>
                <a:defRPr/>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3080" y="273050"/>
            <a:ext cx="3375996"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12004" y="273068"/>
            <a:ext cx="57365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3080" y="1435103"/>
            <a:ext cx="337599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cs typeface="+mn-cs"/>
              </a:defRPr>
            </a:lvl1pPr>
          </a:lstStyle>
          <a:p>
            <a:pPr>
              <a:defRPr/>
            </a:pPr>
            <a:fld id="{576FC726-B877-4217-9B86-4DCAC4C13826}" type="datetimeFigureOut">
              <a:rPr lang="it-IT"/>
              <a:pPr>
                <a:defRPr/>
              </a:pPr>
              <a:t>26/06/2019</a:t>
            </a:fld>
            <a:endParaRPr lang="it-IT"/>
          </a:p>
        </p:txBody>
      </p:sp>
      <p:sp>
        <p:nvSpPr>
          <p:cNvPr id="6" name="Segnaposto piè di pagina 5"/>
          <p:cNvSpPr>
            <a:spLocks noGrp="1"/>
          </p:cNvSpPr>
          <p:nvPr>
            <p:ph type="ftr" sz="quarter" idx="11"/>
          </p:nvPr>
        </p:nvSpPr>
        <p:spPr/>
        <p:txBody>
          <a:bodyPr/>
          <a:lstStyle>
            <a:lvl1pPr>
              <a:defRPr>
                <a:cs typeface="+mn-cs"/>
              </a:defRPr>
            </a:lvl1pPr>
          </a:lstStyle>
          <a:p>
            <a:pPr>
              <a:defRPr/>
            </a:pPr>
            <a:endParaRPr lang="it-IT"/>
          </a:p>
        </p:txBody>
      </p:sp>
      <p:sp>
        <p:nvSpPr>
          <p:cNvPr id="7" name="Segnaposto numero diapositiva 6"/>
          <p:cNvSpPr>
            <a:spLocks noGrp="1"/>
          </p:cNvSpPr>
          <p:nvPr>
            <p:ph type="sldNum" sz="quarter" idx="12"/>
          </p:nvPr>
        </p:nvSpPr>
        <p:spPr/>
        <p:txBody>
          <a:bodyPr/>
          <a:lstStyle>
            <a:lvl1pPr>
              <a:defRPr>
                <a:cs typeface="+mn-cs"/>
              </a:defRPr>
            </a:lvl1pPr>
          </a:lstStyle>
          <a:p>
            <a:pPr>
              <a:defRPr/>
            </a:pPr>
            <a:fld id="{F494F6A9-2A0E-4CB6-8466-70980C6DFF03}" type="slidenum">
              <a:rPr lang="it-IT"/>
              <a:pPr>
                <a:defRPr/>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1346" y="4800600"/>
            <a:ext cx="615696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1346" y="612775"/>
            <a:ext cx="615696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011346" y="5367338"/>
            <a:ext cx="615696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cs typeface="+mn-cs"/>
              </a:defRPr>
            </a:lvl1pPr>
          </a:lstStyle>
          <a:p>
            <a:pPr>
              <a:defRPr/>
            </a:pPr>
            <a:fld id="{467AE08C-F7C0-4600-9043-16DED6EE908B}" type="datetimeFigureOut">
              <a:rPr lang="it-IT"/>
              <a:pPr>
                <a:defRPr/>
              </a:pPr>
              <a:t>26/06/2019</a:t>
            </a:fld>
            <a:endParaRPr lang="it-IT"/>
          </a:p>
        </p:txBody>
      </p:sp>
      <p:sp>
        <p:nvSpPr>
          <p:cNvPr id="6" name="Segnaposto piè di pagina 5"/>
          <p:cNvSpPr>
            <a:spLocks noGrp="1"/>
          </p:cNvSpPr>
          <p:nvPr>
            <p:ph type="ftr" sz="quarter" idx="11"/>
          </p:nvPr>
        </p:nvSpPr>
        <p:spPr/>
        <p:txBody>
          <a:bodyPr/>
          <a:lstStyle>
            <a:lvl1pPr>
              <a:defRPr>
                <a:cs typeface="+mn-cs"/>
              </a:defRPr>
            </a:lvl1pPr>
          </a:lstStyle>
          <a:p>
            <a:pPr>
              <a:defRPr/>
            </a:pPr>
            <a:endParaRPr lang="it-IT"/>
          </a:p>
        </p:txBody>
      </p:sp>
      <p:sp>
        <p:nvSpPr>
          <p:cNvPr id="7" name="Segnaposto numero diapositiva 6"/>
          <p:cNvSpPr>
            <a:spLocks noGrp="1"/>
          </p:cNvSpPr>
          <p:nvPr>
            <p:ph type="sldNum" sz="quarter" idx="12"/>
          </p:nvPr>
        </p:nvSpPr>
        <p:spPr/>
        <p:txBody>
          <a:bodyPr/>
          <a:lstStyle>
            <a:lvl1pPr>
              <a:defRPr>
                <a:cs typeface="+mn-cs"/>
              </a:defRPr>
            </a:lvl1pPr>
          </a:lstStyle>
          <a:p>
            <a:pPr>
              <a:defRPr/>
            </a:pPr>
            <a:fld id="{8846289C-3FCC-4A92-9682-6F656D0D9E8F}" type="slidenum">
              <a:rPr lang="it-IT"/>
              <a:pPr>
                <a:defRPr/>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cs typeface="+mn-cs"/>
              </a:defRPr>
            </a:lvl1pPr>
          </a:lstStyle>
          <a:p>
            <a:pPr>
              <a:defRPr/>
            </a:pPr>
            <a:fld id="{9FAE919F-AACA-4D5B-86AB-43AD68C34517}"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cs typeface="+mn-cs"/>
              </a:defRPr>
            </a:lvl1pPr>
          </a:lstStyle>
          <a:p>
            <a:pPr>
              <a:defRPr/>
            </a:pPr>
            <a:endParaRPr lang="it-IT"/>
          </a:p>
        </p:txBody>
      </p:sp>
      <p:sp>
        <p:nvSpPr>
          <p:cNvPr id="6" name="Segnaposto numero diapositiva 5"/>
          <p:cNvSpPr>
            <a:spLocks noGrp="1"/>
          </p:cNvSpPr>
          <p:nvPr>
            <p:ph type="sldNum" sz="quarter" idx="12"/>
          </p:nvPr>
        </p:nvSpPr>
        <p:spPr/>
        <p:txBody>
          <a:bodyPr/>
          <a:lstStyle>
            <a:lvl1pPr>
              <a:defRPr>
                <a:cs typeface="+mn-cs"/>
              </a:defRPr>
            </a:lvl1pPr>
          </a:lstStyle>
          <a:p>
            <a:pPr>
              <a:defRPr/>
            </a:pPr>
            <a:fld id="{AF8AF742-17A2-4C85-BF3F-371C0A7E99B4}" type="slidenum">
              <a:rPr lang="it-IT"/>
              <a:pPr>
                <a:defRPr/>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39661" y="274655"/>
            <a:ext cx="230886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3081" y="274655"/>
            <a:ext cx="6755553"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cs typeface="+mn-cs"/>
              </a:defRPr>
            </a:lvl1pPr>
          </a:lstStyle>
          <a:p>
            <a:pPr>
              <a:defRPr/>
            </a:pPr>
            <a:fld id="{703E698F-35E0-4FFE-87D4-196696B0A457}"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cs typeface="+mn-cs"/>
              </a:defRPr>
            </a:lvl1pPr>
          </a:lstStyle>
          <a:p>
            <a:pPr>
              <a:defRPr/>
            </a:pPr>
            <a:endParaRPr lang="it-IT"/>
          </a:p>
        </p:txBody>
      </p:sp>
      <p:sp>
        <p:nvSpPr>
          <p:cNvPr id="6" name="Segnaposto numero diapositiva 5"/>
          <p:cNvSpPr>
            <a:spLocks noGrp="1"/>
          </p:cNvSpPr>
          <p:nvPr>
            <p:ph type="sldNum" sz="quarter" idx="12"/>
          </p:nvPr>
        </p:nvSpPr>
        <p:spPr/>
        <p:txBody>
          <a:bodyPr/>
          <a:lstStyle>
            <a:lvl1pPr>
              <a:defRPr>
                <a:cs typeface="+mn-cs"/>
              </a:defRPr>
            </a:lvl1pPr>
          </a:lstStyle>
          <a:p>
            <a:pPr>
              <a:defRPr/>
            </a:pPr>
            <a:fld id="{FE826244-0523-4E01-ABA3-3F99998BBC3D}" type="slidenum">
              <a:rPr lang="it-IT"/>
              <a:pPr>
                <a:defRPr/>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Freeform 12"/>
          <p:cNvSpPr/>
          <p:nvPr/>
        </p:nvSpPr>
        <p:spPr>
          <a:xfrm>
            <a:off x="338141" y="1816100"/>
            <a:ext cx="9578975" cy="4664075"/>
          </a:xfrm>
          <a:custGeom>
            <a:avLst/>
            <a:gdLst>
              <a:gd name="connsiteX0" fmla="*/ 0 w 9144000"/>
              <a:gd name="connsiteY0" fmla="*/ 859536 h 6867144"/>
              <a:gd name="connsiteX1" fmla="*/ 0 w 9144000"/>
              <a:gd name="connsiteY1" fmla="*/ 0 h 6867144"/>
              <a:gd name="connsiteX2" fmla="*/ 9144000 w 9144000"/>
              <a:gd name="connsiteY2" fmla="*/ 0 h 6867144"/>
              <a:gd name="connsiteX3" fmla="*/ 9134856 w 9144000"/>
              <a:gd name="connsiteY3" fmla="*/ 6858000 h 6867144"/>
              <a:gd name="connsiteX4" fmla="*/ 8869680 w 9144000"/>
              <a:gd name="connsiteY4" fmla="*/ 6867144 h 6867144"/>
              <a:gd name="connsiteX5" fmla="*/ 8878824 w 9144000"/>
              <a:gd name="connsiteY5" fmla="*/ 1828800 h 6867144"/>
              <a:gd name="connsiteX6" fmla="*/ 7927848 w 9144000"/>
              <a:gd name="connsiteY6" fmla="*/ 841248 h 6867144"/>
              <a:gd name="connsiteX7" fmla="*/ 0 w 9144000"/>
              <a:gd name="connsiteY7" fmla="*/ 859536 h 6867144"/>
              <a:gd name="connsiteX0" fmla="*/ 0 w 9144000"/>
              <a:gd name="connsiteY0" fmla="*/ 859536 h 6867144"/>
              <a:gd name="connsiteX1" fmla="*/ 0 w 9144000"/>
              <a:gd name="connsiteY1" fmla="*/ 9144 h 6867144"/>
              <a:gd name="connsiteX2" fmla="*/ 9144000 w 9144000"/>
              <a:gd name="connsiteY2" fmla="*/ 0 h 6867144"/>
              <a:gd name="connsiteX3" fmla="*/ 9134856 w 9144000"/>
              <a:gd name="connsiteY3" fmla="*/ 6858000 h 6867144"/>
              <a:gd name="connsiteX4" fmla="*/ 8869680 w 9144000"/>
              <a:gd name="connsiteY4" fmla="*/ 6867144 h 6867144"/>
              <a:gd name="connsiteX5" fmla="*/ 8878824 w 9144000"/>
              <a:gd name="connsiteY5" fmla="*/ 1828800 h 6867144"/>
              <a:gd name="connsiteX6" fmla="*/ 7927848 w 9144000"/>
              <a:gd name="connsiteY6" fmla="*/ 841248 h 6867144"/>
              <a:gd name="connsiteX7" fmla="*/ 0 w 9144000"/>
              <a:gd name="connsiteY7" fmla="*/ 859536 h 6867144"/>
              <a:gd name="connsiteX0" fmla="*/ 0 w 9144000"/>
              <a:gd name="connsiteY0" fmla="*/ 864299 h 6867144"/>
              <a:gd name="connsiteX1" fmla="*/ 0 w 9144000"/>
              <a:gd name="connsiteY1" fmla="*/ 9144 h 6867144"/>
              <a:gd name="connsiteX2" fmla="*/ 9144000 w 9144000"/>
              <a:gd name="connsiteY2" fmla="*/ 0 h 6867144"/>
              <a:gd name="connsiteX3" fmla="*/ 9134856 w 9144000"/>
              <a:gd name="connsiteY3" fmla="*/ 6858000 h 6867144"/>
              <a:gd name="connsiteX4" fmla="*/ 8869680 w 9144000"/>
              <a:gd name="connsiteY4" fmla="*/ 6867144 h 6867144"/>
              <a:gd name="connsiteX5" fmla="*/ 8878824 w 9144000"/>
              <a:gd name="connsiteY5" fmla="*/ 1828800 h 6867144"/>
              <a:gd name="connsiteX6" fmla="*/ 7927848 w 9144000"/>
              <a:gd name="connsiteY6" fmla="*/ 841248 h 6867144"/>
              <a:gd name="connsiteX7" fmla="*/ 0 w 9144000"/>
              <a:gd name="connsiteY7" fmla="*/ 864299 h 6867144"/>
              <a:gd name="connsiteX0" fmla="*/ 0 w 9144000"/>
              <a:gd name="connsiteY0" fmla="*/ 864299 h 6867144"/>
              <a:gd name="connsiteX1" fmla="*/ 0 w 9144000"/>
              <a:gd name="connsiteY1" fmla="*/ 9144 h 6867144"/>
              <a:gd name="connsiteX2" fmla="*/ 9144000 w 9144000"/>
              <a:gd name="connsiteY2" fmla="*/ 0 h 6867144"/>
              <a:gd name="connsiteX3" fmla="*/ 9134856 w 9144000"/>
              <a:gd name="connsiteY3" fmla="*/ 6858000 h 6867144"/>
              <a:gd name="connsiteX4" fmla="*/ 8869680 w 9144000"/>
              <a:gd name="connsiteY4" fmla="*/ 6867144 h 6867144"/>
              <a:gd name="connsiteX5" fmla="*/ 8878824 w 9144000"/>
              <a:gd name="connsiteY5" fmla="*/ 1828800 h 6867144"/>
              <a:gd name="connsiteX6" fmla="*/ 7939755 w 9144000"/>
              <a:gd name="connsiteY6" fmla="*/ 867441 h 6867144"/>
              <a:gd name="connsiteX7" fmla="*/ 0 w 9144000"/>
              <a:gd name="connsiteY7" fmla="*/ 864299 h 6867144"/>
              <a:gd name="connsiteX0" fmla="*/ 0 w 9144000"/>
              <a:gd name="connsiteY0" fmla="*/ 864299 h 6867144"/>
              <a:gd name="connsiteX1" fmla="*/ 0 w 9144000"/>
              <a:gd name="connsiteY1" fmla="*/ 9144 h 6867144"/>
              <a:gd name="connsiteX2" fmla="*/ 9144000 w 9144000"/>
              <a:gd name="connsiteY2" fmla="*/ 0 h 6867144"/>
              <a:gd name="connsiteX3" fmla="*/ 9134856 w 9144000"/>
              <a:gd name="connsiteY3" fmla="*/ 6858000 h 6867144"/>
              <a:gd name="connsiteX4" fmla="*/ 8869680 w 9144000"/>
              <a:gd name="connsiteY4" fmla="*/ 6867144 h 6867144"/>
              <a:gd name="connsiteX5" fmla="*/ 8878824 w 9144000"/>
              <a:gd name="connsiteY5" fmla="*/ 1828800 h 6867144"/>
              <a:gd name="connsiteX6" fmla="*/ 7939755 w 9144000"/>
              <a:gd name="connsiteY6" fmla="*/ 867441 h 6867144"/>
              <a:gd name="connsiteX7" fmla="*/ 0 w 9144000"/>
              <a:gd name="connsiteY7" fmla="*/ 864299 h 6867144"/>
              <a:gd name="connsiteX0" fmla="*/ 0 w 9144000"/>
              <a:gd name="connsiteY0" fmla="*/ 855155 h 6858000"/>
              <a:gd name="connsiteX1" fmla="*/ 0 w 9144000"/>
              <a:gd name="connsiteY1" fmla="*/ 0 h 6858000"/>
              <a:gd name="connsiteX2" fmla="*/ 9144000 w 9144000"/>
              <a:gd name="connsiteY2" fmla="*/ 0 h 6858000"/>
              <a:gd name="connsiteX3" fmla="*/ 9134856 w 9144000"/>
              <a:gd name="connsiteY3" fmla="*/ 6848856 h 6858000"/>
              <a:gd name="connsiteX4" fmla="*/ 8869680 w 9144000"/>
              <a:gd name="connsiteY4" fmla="*/ 6858000 h 6858000"/>
              <a:gd name="connsiteX5" fmla="*/ 8878824 w 9144000"/>
              <a:gd name="connsiteY5" fmla="*/ 1819656 h 6858000"/>
              <a:gd name="connsiteX6" fmla="*/ 7939755 w 9144000"/>
              <a:gd name="connsiteY6" fmla="*/ 858297 h 6858000"/>
              <a:gd name="connsiteX7" fmla="*/ 0 w 9144000"/>
              <a:gd name="connsiteY7" fmla="*/ 855155 h 6858000"/>
              <a:gd name="connsiteX0" fmla="*/ 0 w 9144000"/>
              <a:gd name="connsiteY0" fmla="*/ 855155 h 6858000"/>
              <a:gd name="connsiteX1" fmla="*/ 0 w 9144000"/>
              <a:gd name="connsiteY1" fmla="*/ 0 h 6858000"/>
              <a:gd name="connsiteX2" fmla="*/ 9144000 w 9144000"/>
              <a:gd name="connsiteY2" fmla="*/ 0 h 6858000"/>
              <a:gd name="connsiteX3" fmla="*/ 9134856 w 9144000"/>
              <a:gd name="connsiteY3" fmla="*/ 6848856 h 6858000"/>
              <a:gd name="connsiteX4" fmla="*/ 8869680 w 9144000"/>
              <a:gd name="connsiteY4" fmla="*/ 6858000 h 6858000"/>
              <a:gd name="connsiteX5" fmla="*/ 8878824 w 9144000"/>
              <a:gd name="connsiteY5" fmla="*/ 1819656 h 6858000"/>
              <a:gd name="connsiteX6" fmla="*/ 7939755 w 9144000"/>
              <a:gd name="connsiteY6" fmla="*/ 858297 h 6858000"/>
              <a:gd name="connsiteX7" fmla="*/ 0 w 9144000"/>
              <a:gd name="connsiteY7" fmla="*/ 855155 h 6858000"/>
              <a:gd name="connsiteX0" fmla="*/ 0 w 9144000"/>
              <a:gd name="connsiteY0" fmla="*/ 855155 h 6858000"/>
              <a:gd name="connsiteX1" fmla="*/ 0 w 9144000"/>
              <a:gd name="connsiteY1" fmla="*/ 0 h 6858000"/>
              <a:gd name="connsiteX2" fmla="*/ 9144000 w 9144000"/>
              <a:gd name="connsiteY2" fmla="*/ 0 h 6858000"/>
              <a:gd name="connsiteX3" fmla="*/ 9134856 w 9144000"/>
              <a:gd name="connsiteY3" fmla="*/ 6848856 h 6858000"/>
              <a:gd name="connsiteX4" fmla="*/ 8869680 w 9144000"/>
              <a:gd name="connsiteY4" fmla="*/ 6858000 h 6858000"/>
              <a:gd name="connsiteX5" fmla="*/ 8878824 w 9144000"/>
              <a:gd name="connsiteY5" fmla="*/ 1819656 h 6858000"/>
              <a:gd name="connsiteX6" fmla="*/ 7839742 w 9144000"/>
              <a:gd name="connsiteY6" fmla="*/ 858297 h 6858000"/>
              <a:gd name="connsiteX7" fmla="*/ 0 w 9144000"/>
              <a:gd name="connsiteY7" fmla="*/ 855155 h 6858000"/>
              <a:gd name="connsiteX0" fmla="*/ 0 w 9144000"/>
              <a:gd name="connsiteY0" fmla="*/ 855155 h 6858000"/>
              <a:gd name="connsiteX1" fmla="*/ 0 w 9144000"/>
              <a:gd name="connsiteY1" fmla="*/ 0 h 6858000"/>
              <a:gd name="connsiteX2" fmla="*/ 9144000 w 9144000"/>
              <a:gd name="connsiteY2" fmla="*/ 0 h 6858000"/>
              <a:gd name="connsiteX3" fmla="*/ 9134856 w 9144000"/>
              <a:gd name="connsiteY3" fmla="*/ 6848856 h 6858000"/>
              <a:gd name="connsiteX4" fmla="*/ 8888730 w 9144000"/>
              <a:gd name="connsiteY4" fmla="*/ 6858000 h 6858000"/>
              <a:gd name="connsiteX5" fmla="*/ 8878824 w 9144000"/>
              <a:gd name="connsiteY5" fmla="*/ 1819656 h 6858000"/>
              <a:gd name="connsiteX6" fmla="*/ 7839742 w 9144000"/>
              <a:gd name="connsiteY6" fmla="*/ 858297 h 6858000"/>
              <a:gd name="connsiteX7" fmla="*/ 0 w 9144000"/>
              <a:gd name="connsiteY7" fmla="*/ 855155 h 6858000"/>
              <a:gd name="connsiteX0" fmla="*/ 0 w 9144000"/>
              <a:gd name="connsiteY0" fmla="*/ 855155 h 6858000"/>
              <a:gd name="connsiteX1" fmla="*/ 0 w 9144000"/>
              <a:gd name="connsiteY1" fmla="*/ 0 h 6858000"/>
              <a:gd name="connsiteX2" fmla="*/ 9144000 w 9144000"/>
              <a:gd name="connsiteY2" fmla="*/ 0 h 6858000"/>
              <a:gd name="connsiteX3" fmla="*/ 9144000 w 9144000"/>
              <a:gd name="connsiteY3" fmla="*/ 6858000 h 6858000"/>
              <a:gd name="connsiteX4" fmla="*/ 8888730 w 9144000"/>
              <a:gd name="connsiteY4" fmla="*/ 6858000 h 6858000"/>
              <a:gd name="connsiteX5" fmla="*/ 8878824 w 9144000"/>
              <a:gd name="connsiteY5" fmla="*/ 1819656 h 6858000"/>
              <a:gd name="connsiteX6" fmla="*/ 7839742 w 9144000"/>
              <a:gd name="connsiteY6" fmla="*/ 858297 h 6858000"/>
              <a:gd name="connsiteX7" fmla="*/ 0 w 9144000"/>
              <a:gd name="connsiteY7" fmla="*/ 855155 h 6858000"/>
              <a:gd name="connsiteX0" fmla="*/ 0 w 9144000"/>
              <a:gd name="connsiteY0" fmla="*/ 855155 h 6858000"/>
              <a:gd name="connsiteX1" fmla="*/ 0 w 9144000"/>
              <a:gd name="connsiteY1" fmla="*/ 0 h 6858000"/>
              <a:gd name="connsiteX2" fmla="*/ 9144000 w 9144000"/>
              <a:gd name="connsiteY2" fmla="*/ 0 h 6858000"/>
              <a:gd name="connsiteX3" fmla="*/ 8888730 w 9144000"/>
              <a:gd name="connsiteY3" fmla="*/ 6858000 h 6858000"/>
              <a:gd name="connsiteX4" fmla="*/ 8878824 w 9144000"/>
              <a:gd name="connsiteY4" fmla="*/ 1819656 h 6858000"/>
              <a:gd name="connsiteX5" fmla="*/ 7839742 w 9144000"/>
              <a:gd name="connsiteY5" fmla="*/ 858297 h 6858000"/>
              <a:gd name="connsiteX6" fmla="*/ 0 w 9144000"/>
              <a:gd name="connsiteY6" fmla="*/ 855155 h 6858000"/>
              <a:gd name="connsiteX0" fmla="*/ 0 w 9144000"/>
              <a:gd name="connsiteY0" fmla="*/ 855155 h 6858000"/>
              <a:gd name="connsiteX1" fmla="*/ 9144000 w 9144000"/>
              <a:gd name="connsiteY1" fmla="*/ 0 h 6858000"/>
              <a:gd name="connsiteX2" fmla="*/ 8888730 w 9144000"/>
              <a:gd name="connsiteY2" fmla="*/ 6858000 h 6858000"/>
              <a:gd name="connsiteX3" fmla="*/ 8878824 w 9144000"/>
              <a:gd name="connsiteY3" fmla="*/ 1819656 h 6858000"/>
              <a:gd name="connsiteX4" fmla="*/ 7839742 w 9144000"/>
              <a:gd name="connsiteY4" fmla="*/ 858297 h 6858000"/>
              <a:gd name="connsiteX5" fmla="*/ 0 w 9144000"/>
              <a:gd name="connsiteY5" fmla="*/ 855155 h 6858000"/>
              <a:gd name="connsiteX0" fmla="*/ 0 w 8800669"/>
              <a:gd name="connsiteY0" fmla="*/ 861074 h 6858000"/>
              <a:gd name="connsiteX1" fmla="*/ 8800669 w 8800669"/>
              <a:gd name="connsiteY1" fmla="*/ 0 h 6858000"/>
              <a:gd name="connsiteX2" fmla="*/ 8545399 w 8800669"/>
              <a:gd name="connsiteY2" fmla="*/ 6858000 h 6858000"/>
              <a:gd name="connsiteX3" fmla="*/ 8535493 w 8800669"/>
              <a:gd name="connsiteY3" fmla="*/ 1819656 h 6858000"/>
              <a:gd name="connsiteX4" fmla="*/ 7496411 w 8800669"/>
              <a:gd name="connsiteY4" fmla="*/ 858297 h 6858000"/>
              <a:gd name="connsiteX5" fmla="*/ 0 w 8800669"/>
              <a:gd name="connsiteY5" fmla="*/ 861074 h 6858000"/>
              <a:gd name="connsiteX0" fmla="*/ 0 w 8800669"/>
              <a:gd name="connsiteY0" fmla="*/ 861074 h 5521974"/>
              <a:gd name="connsiteX1" fmla="*/ 8800669 w 8800669"/>
              <a:gd name="connsiteY1" fmla="*/ 0 h 5521974"/>
              <a:gd name="connsiteX2" fmla="*/ 8532813 w 8800669"/>
              <a:gd name="connsiteY2" fmla="*/ 5521974 h 5521974"/>
              <a:gd name="connsiteX3" fmla="*/ 8535493 w 8800669"/>
              <a:gd name="connsiteY3" fmla="*/ 1819656 h 5521974"/>
              <a:gd name="connsiteX4" fmla="*/ 7496411 w 8800669"/>
              <a:gd name="connsiteY4" fmla="*/ 858297 h 5521974"/>
              <a:gd name="connsiteX5" fmla="*/ 0 w 8800669"/>
              <a:gd name="connsiteY5" fmla="*/ 861074 h 5521974"/>
              <a:gd name="connsiteX0" fmla="*/ 0 w 8535493"/>
              <a:gd name="connsiteY0" fmla="*/ 3792 h 4664692"/>
              <a:gd name="connsiteX1" fmla="*/ 0 w 8535493"/>
              <a:gd name="connsiteY1" fmla="*/ 4664692 h 4664692"/>
              <a:gd name="connsiteX2" fmla="*/ 8532813 w 8535493"/>
              <a:gd name="connsiteY2" fmla="*/ 4664692 h 4664692"/>
              <a:gd name="connsiteX3" fmla="*/ 8535493 w 8535493"/>
              <a:gd name="connsiteY3" fmla="*/ 962374 h 4664692"/>
              <a:gd name="connsiteX4" fmla="*/ 7496411 w 8535493"/>
              <a:gd name="connsiteY4" fmla="*/ 1015 h 4664692"/>
              <a:gd name="connsiteX5" fmla="*/ 0 w 8535493"/>
              <a:gd name="connsiteY5" fmla="*/ 3792 h 466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5493" h="4664692">
                <a:moveTo>
                  <a:pt x="0" y="3792"/>
                </a:moveTo>
                <a:lnTo>
                  <a:pt x="0" y="4664692"/>
                </a:lnTo>
                <a:lnTo>
                  <a:pt x="8532813" y="4664692"/>
                </a:lnTo>
                <a:cubicBezTo>
                  <a:pt x="8533706" y="3430586"/>
                  <a:pt x="8534600" y="2196480"/>
                  <a:pt x="8535493" y="962374"/>
                </a:cubicBezTo>
                <a:cubicBezTo>
                  <a:pt x="8534413" y="534765"/>
                  <a:pt x="8264253" y="0"/>
                  <a:pt x="7496411" y="1015"/>
                </a:cubicBezTo>
                <a:lnTo>
                  <a:pt x="0" y="3792"/>
                </a:lnTo>
                <a:close/>
              </a:path>
            </a:pathLst>
          </a:custGeom>
          <a:solidFill>
            <a:schemeClr val="bg2"/>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5" name="Picture 5"/>
          <p:cNvPicPr>
            <a:picLocks noChangeAspect="1" noChangeArrowheads="1"/>
          </p:cNvPicPr>
          <p:nvPr/>
        </p:nvPicPr>
        <p:blipFill>
          <a:blip r:embed="rId2" cstate="print"/>
          <a:srcRect/>
          <a:stretch>
            <a:fillRect/>
          </a:stretch>
        </p:blipFill>
        <p:spPr bwMode="auto">
          <a:xfrm>
            <a:off x="8285164" y="244491"/>
            <a:ext cx="1631950" cy="1052513"/>
          </a:xfrm>
          <a:prstGeom prst="rect">
            <a:avLst/>
          </a:prstGeom>
          <a:noFill/>
          <a:ln w="9525">
            <a:noFill/>
            <a:miter lim="800000"/>
            <a:headEnd/>
            <a:tailEnd/>
          </a:ln>
        </p:spPr>
      </p:pic>
      <p:pic>
        <p:nvPicPr>
          <p:cNvPr id="6" name="Picture 6"/>
          <p:cNvPicPr>
            <a:picLocks noChangeAspect="1" noChangeArrowheads="1"/>
          </p:cNvPicPr>
          <p:nvPr/>
        </p:nvPicPr>
        <p:blipFill>
          <a:blip r:embed="rId3" cstate="print"/>
          <a:srcRect/>
          <a:stretch>
            <a:fillRect/>
          </a:stretch>
        </p:blipFill>
        <p:spPr bwMode="auto">
          <a:xfrm>
            <a:off x="412750" y="598488"/>
            <a:ext cx="2693988" cy="628650"/>
          </a:xfrm>
          <a:prstGeom prst="rect">
            <a:avLst/>
          </a:prstGeom>
          <a:noFill/>
          <a:ln w="9525">
            <a:noFill/>
            <a:miter lim="800000"/>
            <a:headEnd/>
            <a:tailEnd/>
          </a:ln>
        </p:spPr>
      </p:pic>
      <p:sp>
        <p:nvSpPr>
          <p:cNvPr id="5123" name="Rectangle 3"/>
          <p:cNvSpPr>
            <a:spLocks noGrp="1" noChangeArrowheads="1"/>
          </p:cNvSpPr>
          <p:nvPr>
            <p:ph type="ctrTitle"/>
          </p:nvPr>
        </p:nvSpPr>
        <p:spPr>
          <a:xfrm>
            <a:off x="513093" y="1924068"/>
            <a:ext cx="6026909" cy="1336675"/>
          </a:xfrm>
          <a:ln/>
        </p:spPr>
        <p:txBody>
          <a:bodyPr/>
          <a:lstStyle>
            <a:lvl1pPr>
              <a:lnSpc>
                <a:spcPct val="100000"/>
              </a:lnSpc>
              <a:defRPr/>
            </a:lvl1pPr>
          </a:lstStyle>
          <a:p>
            <a:r>
              <a:rPr lang="en-US"/>
              <a:t>Click to edit Master title style</a:t>
            </a:r>
          </a:p>
        </p:txBody>
      </p:sp>
      <p:sp>
        <p:nvSpPr>
          <p:cNvPr id="5124" name="Rectangle 4"/>
          <p:cNvSpPr>
            <a:spLocks noGrp="1" noChangeArrowheads="1"/>
          </p:cNvSpPr>
          <p:nvPr>
            <p:ph type="subTitle" idx="1"/>
          </p:nvPr>
        </p:nvSpPr>
        <p:spPr>
          <a:xfrm>
            <a:off x="523783" y="3260726"/>
            <a:ext cx="6026909" cy="1438275"/>
          </a:xfrm>
          <a:ln/>
        </p:spPr>
        <p:txBody>
          <a:bodyPr/>
          <a:lstStyle>
            <a:lvl1pPr marL="0" indent="0">
              <a:spcBef>
                <a:spcPct val="20000"/>
              </a:spcBef>
              <a:buFont typeface="Wingdings" pitchFamily="2" charset="2"/>
              <a:buNone/>
              <a:defRPr sz="2000"/>
            </a:lvl1pPr>
          </a:lstStyle>
          <a:p>
            <a:r>
              <a:rPr lang="en-US"/>
              <a:t>Click to edit Master subtitle style</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8"/>
          <p:cNvSpPr>
            <a:spLocks noGrp="1" noChangeArrowheads="1"/>
          </p:cNvSpPr>
          <p:nvPr>
            <p:ph type="sldNum" sz="quarter" idx="10"/>
          </p:nvPr>
        </p:nvSpPr>
        <p:spPr/>
        <p:txBody>
          <a:bodyPr/>
          <a:lstStyle>
            <a:lvl1pPr fontAlgn="auto">
              <a:spcBef>
                <a:spcPts val="0"/>
              </a:spcBef>
              <a:spcAft>
                <a:spcPts val="0"/>
              </a:spcAft>
              <a:defRPr b="1">
                <a:ea typeface="ヒラギノ角ゴ Pro W3"/>
              </a:defRPr>
            </a:lvl1pPr>
          </a:lstStyle>
          <a:p>
            <a:pPr>
              <a:defRPr/>
            </a:pPr>
            <a:fld id="{15DC7F16-3B1B-473B-BD91-E3F714EEDC09}" type="slidenum">
              <a:rPr lang="en-US"/>
              <a:pPr>
                <a:defRPr/>
              </a:pPr>
              <a:t>‹N›</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0596" y="4406925"/>
            <a:ext cx="8722360" cy="1362075"/>
          </a:xfrm>
        </p:spPr>
        <p:txBody>
          <a:bodyPr/>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0596" y="2906713"/>
            <a:ext cx="872236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8"/>
          <p:cNvSpPr>
            <a:spLocks noGrp="1" noChangeArrowheads="1"/>
          </p:cNvSpPr>
          <p:nvPr>
            <p:ph type="sldNum" sz="quarter" idx="10"/>
          </p:nvPr>
        </p:nvSpPr>
        <p:spPr/>
        <p:txBody>
          <a:bodyPr/>
          <a:lstStyle>
            <a:lvl1pPr fontAlgn="auto">
              <a:spcBef>
                <a:spcPts val="0"/>
              </a:spcBef>
              <a:spcAft>
                <a:spcPts val="0"/>
              </a:spcAft>
              <a:defRPr b="1">
                <a:ea typeface="ヒラギノ角ゴ Pro W3"/>
              </a:defRPr>
            </a:lvl1pPr>
          </a:lstStyle>
          <a:p>
            <a:pPr>
              <a:defRPr/>
            </a:pPr>
            <a:fld id="{517DB837-6EFF-42C0-B0B9-C7E6708E7D0D}" type="slidenum">
              <a:rPr lang="en-US"/>
              <a:pPr>
                <a:defRPr/>
              </a:pPr>
              <a:t>‹N›</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3093" y="2014538"/>
            <a:ext cx="3566619" cy="4462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250739" y="2014538"/>
            <a:ext cx="3568401" cy="4462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8"/>
          <p:cNvSpPr>
            <a:spLocks noGrp="1" noChangeArrowheads="1"/>
          </p:cNvSpPr>
          <p:nvPr>
            <p:ph type="sldNum" sz="quarter" idx="10"/>
          </p:nvPr>
        </p:nvSpPr>
        <p:spPr/>
        <p:txBody>
          <a:bodyPr/>
          <a:lstStyle>
            <a:lvl1pPr fontAlgn="auto">
              <a:spcBef>
                <a:spcPts val="0"/>
              </a:spcBef>
              <a:spcAft>
                <a:spcPts val="0"/>
              </a:spcAft>
              <a:defRPr b="1">
                <a:ea typeface="ヒラギノ角ゴ Pro W3"/>
              </a:defRPr>
            </a:lvl1pPr>
          </a:lstStyle>
          <a:p>
            <a:pPr>
              <a:defRPr/>
            </a:pPr>
            <a:fld id="{98C70372-221E-4361-83CA-0CB1DA2D0D7F}" type="slidenum">
              <a:rPr lang="en-US"/>
              <a:pPr>
                <a:defRPr/>
              </a:pPr>
              <a:t>‹N›</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3080" y="274638"/>
            <a:ext cx="9235441"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3082" y="1535113"/>
            <a:ext cx="45339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3082" y="2174875"/>
            <a:ext cx="45339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12755" y="1535113"/>
            <a:ext cx="45357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12755" y="2174875"/>
            <a:ext cx="45357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8"/>
          <p:cNvSpPr>
            <a:spLocks noGrp="1" noChangeArrowheads="1"/>
          </p:cNvSpPr>
          <p:nvPr>
            <p:ph type="sldNum" sz="quarter" idx="10"/>
          </p:nvPr>
        </p:nvSpPr>
        <p:spPr/>
        <p:txBody>
          <a:bodyPr/>
          <a:lstStyle>
            <a:lvl1pPr fontAlgn="auto">
              <a:spcBef>
                <a:spcPts val="0"/>
              </a:spcBef>
              <a:spcAft>
                <a:spcPts val="0"/>
              </a:spcAft>
              <a:defRPr b="1">
                <a:ea typeface="ヒラギノ角ゴ Pro W3"/>
              </a:defRPr>
            </a:lvl1pPr>
          </a:lstStyle>
          <a:p>
            <a:pPr>
              <a:defRPr/>
            </a:pPr>
            <a:fld id="{DB683135-1814-44FD-B499-1690B7C63636}"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2767" y="274638"/>
            <a:ext cx="9236075"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2763" y="1535113"/>
            <a:ext cx="45339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2763" y="2174875"/>
            <a:ext cx="45339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13349" y="1535113"/>
            <a:ext cx="45354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13349" y="2174875"/>
            <a:ext cx="45354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fontAlgn="auto">
              <a:spcBef>
                <a:spcPts val="0"/>
              </a:spcBef>
              <a:spcAft>
                <a:spcPts val="0"/>
              </a:spcAft>
              <a:defRPr/>
            </a:lvl1pPr>
          </a:lstStyle>
          <a:p>
            <a:pPr>
              <a:defRPr/>
            </a:pPr>
            <a:endParaRPr lang="it-IT" altLang="it-IT"/>
          </a:p>
        </p:txBody>
      </p:sp>
      <p:sp>
        <p:nvSpPr>
          <p:cNvPr id="8" name="Segnaposto piè di pagina 7"/>
          <p:cNvSpPr>
            <a:spLocks noGrp="1"/>
          </p:cNvSpPr>
          <p:nvPr>
            <p:ph type="ftr" sz="quarter" idx="11"/>
          </p:nvPr>
        </p:nvSpPr>
        <p:spPr/>
        <p:txBody>
          <a:bodyPr/>
          <a:lstStyle>
            <a:lvl1pPr fontAlgn="auto">
              <a:spcBef>
                <a:spcPts val="0"/>
              </a:spcBef>
              <a:spcAft>
                <a:spcPts val="0"/>
              </a:spcAft>
              <a:defRPr/>
            </a:lvl1pPr>
          </a:lstStyle>
          <a:p>
            <a:pPr>
              <a:defRPr/>
            </a:pPr>
            <a:endParaRPr lang="it-IT" altLang="it-IT"/>
          </a:p>
        </p:txBody>
      </p:sp>
      <p:sp>
        <p:nvSpPr>
          <p:cNvPr id="9" name="Segnaposto numero diapositiva 8"/>
          <p:cNvSpPr>
            <a:spLocks noGrp="1"/>
          </p:cNvSpPr>
          <p:nvPr>
            <p:ph type="sldNum" sz="quarter" idx="12"/>
          </p:nvPr>
        </p:nvSpPr>
        <p:spPr/>
        <p:txBody>
          <a:bodyPr/>
          <a:lstStyle>
            <a:lvl1pPr fontAlgn="auto">
              <a:spcBef>
                <a:spcPts val="0"/>
              </a:spcBef>
              <a:spcAft>
                <a:spcPts val="0"/>
              </a:spcAft>
              <a:defRPr/>
            </a:lvl1pPr>
          </a:lstStyle>
          <a:p>
            <a:pPr>
              <a:defRPr/>
            </a:pPr>
            <a:fld id="{59DFBDD6-1C7B-45C2-A107-76C4E9F61E59}" type="slidenum">
              <a:rPr lang="it-IT" altLang="it-IT"/>
              <a:pPr>
                <a:defRPr/>
              </a:pPr>
              <a:t>‹N›</a:t>
            </a:fld>
            <a:endParaRPr lang="it-IT" alt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8"/>
          <p:cNvSpPr>
            <a:spLocks noGrp="1" noChangeArrowheads="1"/>
          </p:cNvSpPr>
          <p:nvPr>
            <p:ph type="sldNum" sz="quarter" idx="10"/>
          </p:nvPr>
        </p:nvSpPr>
        <p:spPr/>
        <p:txBody>
          <a:bodyPr/>
          <a:lstStyle>
            <a:lvl1pPr fontAlgn="auto">
              <a:spcBef>
                <a:spcPts val="0"/>
              </a:spcBef>
              <a:spcAft>
                <a:spcPts val="0"/>
              </a:spcAft>
              <a:defRPr b="1">
                <a:ea typeface="ヒラギノ角ゴ Pro W3"/>
              </a:defRPr>
            </a:lvl1pPr>
          </a:lstStyle>
          <a:p>
            <a:pPr>
              <a:defRPr/>
            </a:pPr>
            <a:fld id="{76344F3D-D8D6-46B7-8206-3D7593340CE0}" type="slidenum">
              <a:rPr lang="en-US"/>
              <a:pPr>
                <a:defRPr/>
              </a:pPr>
              <a:t>‹N›</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p:txBody>
          <a:bodyPr/>
          <a:lstStyle>
            <a:lvl1pPr fontAlgn="auto">
              <a:spcBef>
                <a:spcPts val="0"/>
              </a:spcBef>
              <a:spcAft>
                <a:spcPts val="0"/>
              </a:spcAft>
              <a:defRPr b="1">
                <a:ea typeface="ヒラギノ角ゴ Pro W3"/>
              </a:defRPr>
            </a:lvl1pPr>
          </a:lstStyle>
          <a:p>
            <a:pPr>
              <a:defRPr/>
            </a:pPr>
            <a:fld id="{880968F5-2A89-4716-AE2B-CCD9524C41B0}" type="slidenum">
              <a:rPr lang="en-US"/>
              <a:pPr>
                <a:defRPr/>
              </a:pPr>
              <a:t>‹N›</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3080" y="273050"/>
            <a:ext cx="3375996"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12004" y="273068"/>
            <a:ext cx="57365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3080" y="1435103"/>
            <a:ext cx="337599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8"/>
          <p:cNvSpPr>
            <a:spLocks noGrp="1" noChangeArrowheads="1"/>
          </p:cNvSpPr>
          <p:nvPr>
            <p:ph type="sldNum" sz="quarter" idx="10"/>
          </p:nvPr>
        </p:nvSpPr>
        <p:spPr/>
        <p:txBody>
          <a:bodyPr/>
          <a:lstStyle>
            <a:lvl1pPr fontAlgn="auto">
              <a:spcBef>
                <a:spcPts val="0"/>
              </a:spcBef>
              <a:spcAft>
                <a:spcPts val="0"/>
              </a:spcAft>
              <a:defRPr b="1">
                <a:ea typeface="ヒラギノ角ゴ Pro W3"/>
              </a:defRPr>
            </a:lvl1pPr>
          </a:lstStyle>
          <a:p>
            <a:pPr>
              <a:defRPr/>
            </a:pPr>
            <a:fld id="{8B179F63-5E5E-422D-A26D-995C9EAAC63C}" type="slidenum">
              <a:rPr lang="en-US"/>
              <a:pPr>
                <a:defRPr/>
              </a:pPr>
              <a:t>‹N›</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1346" y="4800600"/>
            <a:ext cx="615696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1346" y="612775"/>
            <a:ext cx="61569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1346" y="5367338"/>
            <a:ext cx="615696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8"/>
          <p:cNvSpPr>
            <a:spLocks noGrp="1" noChangeArrowheads="1"/>
          </p:cNvSpPr>
          <p:nvPr>
            <p:ph type="sldNum" sz="quarter" idx="10"/>
          </p:nvPr>
        </p:nvSpPr>
        <p:spPr/>
        <p:txBody>
          <a:bodyPr/>
          <a:lstStyle>
            <a:lvl1pPr fontAlgn="auto">
              <a:spcBef>
                <a:spcPts val="0"/>
              </a:spcBef>
              <a:spcAft>
                <a:spcPts val="0"/>
              </a:spcAft>
              <a:defRPr b="1">
                <a:ea typeface="ヒラギノ角ゴ Pro W3"/>
              </a:defRPr>
            </a:lvl1pPr>
          </a:lstStyle>
          <a:p>
            <a:pPr>
              <a:defRPr/>
            </a:pPr>
            <a:fld id="{4D7DA3C1-28B2-4D7F-8E3A-617BF37637FE}" type="slidenum">
              <a:rPr lang="en-US"/>
              <a:pPr>
                <a:defRPr/>
              </a:pPr>
              <a:t>‹N›</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8"/>
          <p:cNvSpPr>
            <a:spLocks noGrp="1" noChangeArrowheads="1"/>
          </p:cNvSpPr>
          <p:nvPr>
            <p:ph type="sldNum" sz="quarter" idx="10"/>
          </p:nvPr>
        </p:nvSpPr>
        <p:spPr/>
        <p:txBody>
          <a:bodyPr/>
          <a:lstStyle>
            <a:lvl1pPr fontAlgn="auto">
              <a:spcBef>
                <a:spcPts val="0"/>
              </a:spcBef>
              <a:spcAft>
                <a:spcPts val="0"/>
              </a:spcAft>
              <a:defRPr b="1">
                <a:ea typeface="ヒラギノ角ゴ Pro W3"/>
              </a:defRPr>
            </a:lvl1pPr>
          </a:lstStyle>
          <a:p>
            <a:pPr>
              <a:defRPr/>
            </a:pPr>
            <a:fld id="{E9C93542-BC34-46E8-9E74-310362749BA0}" type="slidenum">
              <a:rPr lang="en-US"/>
              <a:pPr>
                <a:defRPr/>
              </a:pPr>
              <a:t>‹N›</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5996622" y="1006477"/>
            <a:ext cx="1826067" cy="5470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3080" y="1006477"/>
            <a:ext cx="5312516" cy="5470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8"/>
          <p:cNvSpPr>
            <a:spLocks noGrp="1" noChangeArrowheads="1"/>
          </p:cNvSpPr>
          <p:nvPr>
            <p:ph type="sldNum" sz="quarter" idx="10"/>
          </p:nvPr>
        </p:nvSpPr>
        <p:spPr/>
        <p:txBody>
          <a:bodyPr/>
          <a:lstStyle>
            <a:lvl1pPr fontAlgn="auto">
              <a:spcBef>
                <a:spcPts val="0"/>
              </a:spcBef>
              <a:spcAft>
                <a:spcPts val="0"/>
              </a:spcAft>
              <a:defRPr b="1">
                <a:ea typeface="ヒラギノ角ゴ Pro W3"/>
              </a:defRPr>
            </a:lvl1pPr>
          </a:lstStyle>
          <a:p>
            <a:pPr>
              <a:defRPr/>
            </a:pPr>
            <a:fld id="{91154376-71A9-49F4-8467-4A85093B3479}" type="slidenum">
              <a:rPr lang="en-US"/>
              <a:pPr>
                <a:defRPr/>
              </a:pPr>
              <a:t>‹N›</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9003E"/>
        </a:solidFill>
        <a:effectLst/>
      </p:bgPr>
    </p:bg>
    <p:spTree>
      <p:nvGrpSpPr>
        <p:cNvPr id="1" name=""/>
        <p:cNvGrpSpPr/>
        <p:nvPr/>
      </p:nvGrpSpPr>
      <p:grpSpPr>
        <a:xfrm>
          <a:off x="0" y="0"/>
          <a:ext cx="0" cy="0"/>
          <a:chOff x="0" y="0"/>
          <a:chExt cx="0" cy="0"/>
        </a:xfrm>
      </p:grpSpPr>
      <p:pic>
        <p:nvPicPr>
          <p:cNvPr id="4" name="Picture 10" descr="CCO_ONC_ForPPT.gif"/>
          <p:cNvPicPr>
            <a:picLocks noChangeAspect="1"/>
          </p:cNvPicPr>
          <p:nvPr userDrawn="1"/>
        </p:nvPicPr>
        <p:blipFill>
          <a:blip r:embed="rId2" cstate="print"/>
          <a:srcRect/>
          <a:stretch>
            <a:fillRect/>
          </a:stretch>
        </p:blipFill>
        <p:spPr bwMode="auto">
          <a:xfrm>
            <a:off x="6904038" y="328613"/>
            <a:ext cx="2997200" cy="946150"/>
          </a:xfrm>
          <a:prstGeom prst="rect">
            <a:avLst/>
          </a:prstGeom>
          <a:noFill/>
          <a:ln w="9525">
            <a:noFill/>
            <a:miter lim="800000"/>
            <a:headEnd/>
            <a:tailEnd/>
          </a:ln>
        </p:spPr>
      </p:pic>
      <p:sp>
        <p:nvSpPr>
          <p:cNvPr id="5" name="Rectangle 57"/>
          <p:cNvSpPr>
            <a:spLocks noChangeArrowheads="1"/>
          </p:cNvSpPr>
          <p:nvPr userDrawn="1"/>
        </p:nvSpPr>
        <p:spPr bwMode="auto">
          <a:xfrm>
            <a:off x="1" y="1600200"/>
            <a:ext cx="10261600" cy="2057400"/>
          </a:xfrm>
          <a:prstGeom prst="rect">
            <a:avLst/>
          </a:prstGeom>
          <a:solidFill>
            <a:srgbClr val="572565"/>
          </a:solidFill>
          <a:ln w="9525">
            <a:noFill/>
            <a:miter lim="800000"/>
            <a:headEnd/>
            <a:tailEnd/>
          </a:ln>
        </p:spPr>
        <p:txBody>
          <a:bodyPr wrap="none" anchor="ctr"/>
          <a:lstStyle/>
          <a:p>
            <a:pPr>
              <a:buFont typeface="Arial" pitchFamily="34" charset="0"/>
              <a:buChar char="•"/>
              <a:defRPr/>
            </a:pPr>
            <a:endParaRPr lang="en-US" sz="1000" dirty="0">
              <a:solidFill>
                <a:srgbClr val="00003E"/>
              </a:solidFill>
              <a:latin typeface="+mn-lt"/>
            </a:endParaRPr>
          </a:p>
        </p:txBody>
      </p:sp>
      <p:pic>
        <p:nvPicPr>
          <p:cNvPr id="6" name="Picture 9" descr="Default_ONC_ImageforPPT.jpg"/>
          <p:cNvPicPr>
            <a:picLocks noChangeAspect="1"/>
          </p:cNvPicPr>
          <p:nvPr userDrawn="1"/>
        </p:nvPicPr>
        <p:blipFill>
          <a:blip r:embed="rId3" cstate="print"/>
          <a:srcRect/>
          <a:stretch>
            <a:fillRect/>
          </a:stretch>
        </p:blipFill>
        <p:spPr bwMode="auto">
          <a:xfrm>
            <a:off x="5130800" y="3657600"/>
            <a:ext cx="5130801" cy="3200400"/>
          </a:xfrm>
          <a:prstGeom prst="rect">
            <a:avLst/>
          </a:prstGeom>
          <a:noFill/>
          <a:ln w="9525">
            <a:noFill/>
            <a:miter lim="800000"/>
            <a:headEnd/>
            <a:tailEnd/>
          </a:ln>
        </p:spPr>
      </p:pic>
      <p:sp>
        <p:nvSpPr>
          <p:cNvPr id="6198" name="Rectangle 54"/>
          <p:cNvSpPr>
            <a:spLocks noGrp="1" noChangeArrowheads="1"/>
          </p:cNvSpPr>
          <p:nvPr>
            <p:ph type="subTitle" idx="1"/>
          </p:nvPr>
        </p:nvSpPr>
        <p:spPr>
          <a:xfrm>
            <a:off x="513080" y="4041668"/>
            <a:ext cx="4361180" cy="1120775"/>
          </a:xfrm>
        </p:spPr>
        <p:txBody>
          <a:bodyPr/>
          <a:lstStyle>
            <a:lvl1pPr marL="0" indent="0">
              <a:lnSpc>
                <a:spcPct val="100000"/>
              </a:lnSpc>
              <a:buFont typeface="Wingdings" pitchFamily="2" charset="2"/>
              <a:buNone/>
              <a:defRPr sz="2000" b="1">
                <a:solidFill>
                  <a:schemeClr val="tx1"/>
                </a:solidFill>
              </a:defRPr>
            </a:lvl1pPr>
          </a:lstStyle>
          <a:p>
            <a:r>
              <a:rPr lang="en-US" dirty="0"/>
              <a:t>Click to edit Master subtitle </a:t>
            </a:r>
            <a:r>
              <a:rPr lang="en-US" dirty="0" smtClean="0"/>
              <a:t>style</a:t>
            </a:r>
          </a:p>
        </p:txBody>
      </p:sp>
      <p:sp>
        <p:nvSpPr>
          <p:cNvPr id="6199" name="Rectangle 55"/>
          <p:cNvSpPr>
            <a:spLocks noGrp="1" noChangeArrowheads="1"/>
          </p:cNvSpPr>
          <p:nvPr>
            <p:ph type="ctrTitle"/>
          </p:nvPr>
        </p:nvSpPr>
        <p:spPr bwMode="invGray">
          <a:xfrm>
            <a:off x="502391" y="1600200"/>
            <a:ext cx="9491980" cy="2057400"/>
          </a:xfrm>
        </p:spPr>
        <p:txBody>
          <a:bodyPr/>
          <a:lstStyle>
            <a:lvl1pPr>
              <a:defRPr sz="3900">
                <a:solidFill>
                  <a:schemeClr val="tx1"/>
                </a:solidFill>
              </a:defRPr>
            </a:lvl1pPr>
          </a:lstStyle>
          <a:p>
            <a:r>
              <a:rPr lang="en-US" dirty="0"/>
              <a:t>Click to edit Master title style</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iVP Q&amp;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32912" y="1828800"/>
            <a:ext cx="4954428" cy="4546600"/>
          </a:xfrm>
        </p:spPr>
        <p:txBody>
          <a:bodyPr/>
          <a:lstStyle>
            <a:lvl1pPr marL="457200" indent="-457200">
              <a:lnSpc>
                <a:spcPct val="90000"/>
              </a:lnSpc>
              <a:spcBef>
                <a:spcPts val="1000"/>
              </a:spcBef>
              <a:spcAft>
                <a:spcPts val="0"/>
              </a:spcAft>
              <a:buClr>
                <a:schemeClr val="tx1"/>
              </a:buClr>
              <a:buFont typeface="+mj-lt"/>
              <a:buAutoNum type="alphaLcParenR"/>
              <a:defRPr>
                <a:solidFill>
                  <a:schemeClr val="tx1"/>
                </a:solidFill>
              </a:defRPr>
            </a:lvl1pPr>
            <a:lvl2pPr marL="914400" indent="-457200">
              <a:lnSpc>
                <a:spcPct val="90000"/>
              </a:lnSpc>
              <a:spcBef>
                <a:spcPts val="1000"/>
              </a:spcBef>
              <a:spcAft>
                <a:spcPts val="0"/>
              </a:spcAft>
              <a:buClr>
                <a:schemeClr val="tx1"/>
              </a:buClr>
              <a:buFont typeface="+mj-lt"/>
              <a:buAutoNum type="alphaLcParenR"/>
              <a:defRPr>
                <a:solidFill>
                  <a:schemeClr val="tx1"/>
                </a:solidFill>
              </a:defRPr>
            </a:lvl2pPr>
            <a:lvl3pPr marL="1257300" indent="-342900">
              <a:lnSpc>
                <a:spcPct val="90000"/>
              </a:lnSpc>
              <a:spcBef>
                <a:spcPts val="1000"/>
              </a:spcBef>
              <a:spcAft>
                <a:spcPts val="0"/>
              </a:spcAft>
              <a:buClr>
                <a:schemeClr val="tx1"/>
              </a:buClr>
              <a:buFont typeface="+mj-lt"/>
              <a:buAutoNum type="alphaLcParenR"/>
              <a:defRPr sz="2000">
                <a:solidFill>
                  <a:schemeClr val="tx1"/>
                </a:solidFill>
              </a:defRPr>
            </a:lvl3pPr>
            <a:lvl4pPr marL="1714500" indent="-342900">
              <a:lnSpc>
                <a:spcPct val="90000"/>
              </a:lnSpc>
              <a:spcBef>
                <a:spcPts val="1000"/>
              </a:spcBef>
              <a:spcAft>
                <a:spcPts val="0"/>
              </a:spcAft>
              <a:buClr>
                <a:schemeClr val="tx1"/>
              </a:buClr>
              <a:buFont typeface="+mj-lt"/>
              <a:buAutoNum type="alphaLcParenR"/>
              <a:defRPr sz="1800">
                <a:solidFill>
                  <a:schemeClr val="tx1"/>
                </a:solidFill>
              </a:defRPr>
            </a:lvl4pPr>
            <a:lvl5pPr marL="2171700" indent="-342900">
              <a:lnSpc>
                <a:spcPct val="90000"/>
              </a:lnSpc>
              <a:spcBef>
                <a:spcPts val="1000"/>
              </a:spcBef>
              <a:spcAft>
                <a:spcPts val="0"/>
              </a:spcAft>
              <a:buClr>
                <a:schemeClr val="tx1"/>
              </a:buClr>
              <a:buFont typeface="+mj-lt"/>
              <a:buAutoNum type="alphaLcParenR"/>
              <a:defRPr sz="16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pic>
        <p:nvPicPr>
          <p:cNvPr id="3" name="Picture 4" descr="Transition Slide Logo"/>
          <p:cNvPicPr>
            <a:picLocks noChangeAspect="1" noChangeArrowheads="1"/>
          </p:cNvPicPr>
          <p:nvPr userDrawn="1"/>
        </p:nvPicPr>
        <p:blipFill>
          <a:blip r:embed="rId2" cstate="print"/>
          <a:srcRect/>
          <a:stretch>
            <a:fillRect/>
          </a:stretch>
        </p:blipFill>
        <p:spPr bwMode="auto">
          <a:xfrm>
            <a:off x="1" y="0"/>
            <a:ext cx="10261600" cy="6858000"/>
          </a:xfrm>
          <a:prstGeom prst="rect">
            <a:avLst/>
          </a:prstGeom>
          <a:noFill/>
          <a:ln w="9525">
            <a:noFill/>
            <a:miter lim="800000"/>
            <a:headEnd/>
            <a:tailEnd/>
          </a:ln>
        </p:spPr>
      </p:pic>
      <p:sp>
        <p:nvSpPr>
          <p:cNvPr id="5" name="Title 1"/>
          <p:cNvSpPr>
            <a:spLocks noGrp="1"/>
          </p:cNvSpPr>
          <p:nvPr>
            <p:ph type="title"/>
          </p:nvPr>
        </p:nvSpPr>
        <p:spPr>
          <a:xfrm>
            <a:off x="432912" y="330201"/>
            <a:ext cx="9497324" cy="5250792"/>
          </a:xfrm>
        </p:spPr>
        <p:txBody>
          <a:bodyPr anchorCtr="1"/>
          <a:lstStyle>
            <a:lvl1pPr algn="ctr">
              <a:defRPr sz="4000" b="1" cap="none">
                <a:solidFill>
                  <a:schemeClr val="tx1"/>
                </a:solidFill>
              </a:defRPr>
            </a:lvl1p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fontAlgn="auto">
              <a:spcBef>
                <a:spcPts val="0"/>
              </a:spcBef>
              <a:spcAft>
                <a:spcPts val="0"/>
              </a:spcAft>
              <a:defRPr/>
            </a:lvl1pPr>
          </a:lstStyle>
          <a:p>
            <a:pPr>
              <a:defRPr/>
            </a:pPr>
            <a:endParaRPr lang="it-IT" altLang="it-IT"/>
          </a:p>
        </p:txBody>
      </p:sp>
      <p:sp>
        <p:nvSpPr>
          <p:cNvPr id="4" name="Segnaposto piè di pagina 3"/>
          <p:cNvSpPr>
            <a:spLocks noGrp="1"/>
          </p:cNvSpPr>
          <p:nvPr>
            <p:ph type="ftr" sz="quarter" idx="11"/>
          </p:nvPr>
        </p:nvSpPr>
        <p:spPr/>
        <p:txBody>
          <a:bodyPr/>
          <a:lstStyle>
            <a:lvl1pPr fontAlgn="auto">
              <a:spcBef>
                <a:spcPts val="0"/>
              </a:spcBef>
              <a:spcAft>
                <a:spcPts val="0"/>
              </a:spcAft>
              <a:defRPr/>
            </a:lvl1pPr>
          </a:lstStyle>
          <a:p>
            <a:pPr>
              <a:defRPr/>
            </a:pPr>
            <a:endParaRPr lang="it-IT" altLang="it-IT"/>
          </a:p>
        </p:txBody>
      </p:sp>
      <p:sp>
        <p:nvSpPr>
          <p:cNvPr id="5" name="Segnaposto numero diapositiva 4"/>
          <p:cNvSpPr>
            <a:spLocks noGrp="1"/>
          </p:cNvSpPr>
          <p:nvPr>
            <p:ph type="sldNum" sz="quarter" idx="12"/>
          </p:nvPr>
        </p:nvSpPr>
        <p:spPr/>
        <p:txBody>
          <a:bodyPr/>
          <a:lstStyle>
            <a:lvl1pPr fontAlgn="auto">
              <a:spcBef>
                <a:spcPts val="0"/>
              </a:spcBef>
              <a:spcAft>
                <a:spcPts val="0"/>
              </a:spcAft>
              <a:defRPr/>
            </a:lvl1pPr>
          </a:lstStyle>
          <a:p>
            <a:pPr>
              <a:defRPr/>
            </a:pPr>
            <a:fld id="{E71BF2AE-8807-47EF-BC6F-9D797041DB62}" type="slidenum">
              <a:rPr lang="it-IT" altLang="it-IT"/>
              <a:pPr>
                <a:defRPr/>
              </a:pPr>
              <a:t>‹N›</a:t>
            </a:fld>
            <a:endParaRPr lang="it-IT" alt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hapter Direct Slide">
    <p:spTree>
      <p:nvGrpSpPr>
        <p:cNvPr id="1" name=""/>
        <p:cNvGrpSpPr/>
        <p:nvPr/>
      </p:nvGrpSpPr>
      <p:grpSpPr>
        <a:xfrm>
          <a:off x="0" y="0"/>
          <a:ext cx="0" cy="0"/>
          <a:chOff x="0" y="0"/>
          <a:chExt cx="0" cy="0"/>
        </a:xfrm>
      </p:grpSpPr>
      <p:pic>
        <p:nvPicPr>
          <p:cNvPr id="3" name="Picture 4" descr="Transition Slide Logo"/>
          <p:cNvPicPr>
            <a:picLocks noChangeAspect="1" noChangeArrowheads="1"/>
          </p:cNvPicPr>
          <p:nvPr userDrawn="1"/>
        </p:nvPicPr>
        <p:blipFill>
          <a:blip r:embed="rId2" cstate="print"/>
          <a:srcRect/>
          <a:stretch>
            <a:fillRect/>
          </a:stretch>
        </p:blipFill>
        <p:spPr bwMode="auto">
          <a:xfrm>
            <a:off x="1" y="0"/>
            <a:ext cx="10261600" cy="6858000"/>
          </a:xfrm>
          <a:prstGeom prst="rect">
            <a:avLst/>
          </a:prstGeom>
          <a:noFill/>
          <a:ln w="9525">
            <a:noFill/>
            <a:miter lim="800000"/>
            <a:headEnd/>
            <a:tailEnd/>
          </a:ln>
        </p:spPr>
      </p:pic>
      <p:sp>
        <p:nvSpPr>
          <p:cNvPr id="5" name="Title 1"/>
          <p:cNvSpPr>
            <a:spLocks noGrp="1"/>
          </p:cNvSpPr>
          <p:nvPr>
            <p:ph type="title"/>
          </p:nvPr>
        </p:nvSpPr>
        <p:spPr>
          <a:xfrm>
            <a:off x="432912" y="330201"/>
            <a:ext cx="9497324" cy="5250792"/>
          </a:xfrm>
        </p:spPr>
        <p:txBody>
          <a:bodyPr anchorCtr="1"/>
          <a:lstStyle>
            <a:lvl1pPr algn="ctr">
              <a:defRPr sz="4000" b="1" cap="none">
                <a:solidFill>
                  <a:schemeClr val="tx2"/>
                </a:solidFill>
              </a:defRPr>
            </a:lvl1pPr>
          </a:lstStyle>
          <a:p>
            <a:r>
              <a:rPr lang="en-US" dirty="0" smtClean="0"/>
              <a:t>Click to edit Master title style</a:t>
            </a:r>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32915" y="1828800"/>
            <a:ext cx="4658695" cy="4546600"/>
          </a:xfrm>
        </p:spPr>
        <p:txBody>
          <a:bodyPr/>
          <a:lstStyle>
            <a:lvl1pPr>
              <a:buClr>
                <a:schemeClr val="accent6"/>
              </a:buClr>
              <a:defRPr sz="2400"/>
            </a:lvl1pPr>
            <a:lvl2pPr>
              <a:buClr>
                <a:schemeClr val="accent6"/>
              </a:buClr>
              <a:defRPr sz="2200"/>
            </a:lvl2pPr>
            <a:lvl3pPr>
              <a:buClr>
                <a:schemeClr val="accent6"/>
              </a:buClr>
              <a:defRPr sz="2000"/>
            </a:lvl3pPr>
            <a:lvl4pPr>
              <a:buClr>
                <a:schemeClr val="accent6"/>
              </a:buClr>
              <a:defRPr sz="1800"/>
            </a:lvl4pPr>
            <a:lvl5pPr>
              <a:buClr>
                <a:schemeClr val="accent6"/>
              </a:buCl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262633" y="1828800"/>
            <a:ext cx="4658696" cy="4546600"/>
          </a:xfrm>
        </p:spPr>
        <p:txBody>
          <a:bodyPr/>
          <a:lstStyle>
            <a:lvl1pPr>
              <a:buClr>
                <a:schemeClr val="accent6"/>
              </a:buClr>
              <a:defRPr sz="2400"/>
            </a:lvl1pPr>
            <a:lvl2pPr>
              <a:buClr>
                <a:schemeClr val="accent6"/>
              </a:buClr>
              <a:defRPr sz="2200"/>
            </a:lvl2pPr>
            <a:lvl3pPr>
              <a:buClr>
                <a:schemeClr val="accent6"/>
              </a:buClr>
              <a:defRPr sz="2000"/>
            </a:lvl3pPr>
            <a:lvl4pPr>
              <a:buClr>
                <a:schemeClr val="accent6"/>
              </a:buClr>
              <a:defRPr sz="1800"/>
            </a:lvl4pPr>
            <a:lvl5pPr>
              <a:buClr>
                <a:schemeClr val="accent6"/>
              </a:buCl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9349" y="667512"/>
            <a:ext cx="9499106" cy="1103312"/>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32915" y="1828800"/>
            <a:ext cx="4658695" cy="4546600"/>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p:cNvSpPr>
          <p:nvPr>
            <p:ph type="chart" sz="half" idx="2"/>
          </p:nvPr>
        </p:nvSpPr>
        <p:spPr>
          <a:xfrm>
            <a:off x="5262633" y="1828800"/>
            <a:ext cx="4658696" cy="4546600"/>
          </a:xfrm>
        </p:spPr>
        <p:txBody>
          <a:bodyPr/>
          <a:lstStyle>
            <a:lvl1pPr>
              <a:buClr>
                <a:schemeClr val="accent6"/>
              </a:buClr>
              <a:defRPr/>
            </a:lvl1pPr>
          </a:lstStyle>
          <a:p>
            <a:pPr lvl="0"/>
            <a:endParaRPr lang="en-US" noProof="0" dirty="0" smtClean="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5" name="Picture 5" descr="CCO-Cover-Logo"/>
          <p:cNvPicPr>
            <a:picLocks noChangeAspect="1" noChangeArrowheads="1"/>
          </p:cNvPicPr>
          <p:nvPr userDrawn="1"/>
        </p:nvPicPr>
        <p:blipFill>
          <a:blip r:embed="rId2" cstate="print"/>
          <a:srcRect b="34125"/>
          <a:stretch>
            <a:fillRect/>
          </a:stretch>
        </p:blipFill>
        <p:spPr bwMode="auto">
          <a:xfrm>
            <a:off x="1" y="16"/>
            <a:ext cx="10261600" cy="4518025"/>
          </a:xfrm>
          <a:prstGeom prst="rect">
            <a:avLst/>
          </a:prstGeom>
          <a:noFill/>
          <a:ln w="9525">
            <a:noFill/>
            <a:miter lim="800000"/>
            <a:headEnd/>
            <a:tailEnd/>
          </a:ln>
        </p:spPr>
      </p:pic>
      <p:pic>
        <p:nvPicPr>
          <p:cNvPr id="6" name="Picture 12" descr="CCO_ONC_RGB.jpg"/>
          <p:cNvPicPr>
            <a:picLocks noChangeAspect="1"/>
          </p:cNvPicPr>
          <p:nvPr userDrawn="1"/>
        </p:nvPicPr>
        <p:blipFill>
          <a:blip r:embed="rId3" cstate="print"/>
          <a:srcRect t="44931"/>
          <a:stretch>
            <a:fillRect/>
          </a:stretch>
        </p:blipFill>
        <p:spPr bwMode="auto">
          <a:xfrm>
            <a:off x="5905501" y="5876925"/>
            <a:ext cx="4121150" cy="717550"/>
          </a:xfrm>
          <a:prstGeom prst="rect">
            <a:avLst/>
          </a:prstGeom>
          <a:noFill/>
          <a:ln w="9525">
            <a:noFill/>
            <a:miter lim="800000"/>
            <a:headEnd/>
            <a:tailEnd/>
          </a:ln>
        </p:spPr>
      </p:pic>
      <p:sp>
        <p:nvSpPr>
          <p:cNvPr id="2" name="Title 1"/>
          <p:cNvSpPr>
            <a:spLocks noGrp="1"/>
          </p:cNvSpPr>
          <p:nvPr>
            <p:ph type="title"/>
          </p:nvPr>
        </p:nvSpPr>
        <p:spPr>
          <a:xfrm>
            <a:off x="429349" y="330200"/>
            <a:ext cx="9499106" cy="1584326"/>
          </a:xfrm>
        </p:spPr>
        <p:txBody>
          <a:bodyPr/>
          <a:lstStyle>
            <a:lvl1pPr algn="ctr">
              <a:defRPr sz="3900">
                <a:solidFill>
                  <a:schemeClr val="tx1"/>
                </a:solidFill>
              </a:defRPr>
            </a:lvl1pPr>
          </a:lstStyle>
          <a:p>
            <a:r>
              <a:rPr lang="en-US" dirty="0" smtClean="0"/>
              <a:t>Click to edit Master title style</a:t>
            </a:r>
            <a:endParaRPr lang="en-US" dirty="0"/>
          </a:p>
        </p:txBody>
      </p:sp>
      <p:sp>
        <p:nvSpPr>
          <p:cNvPr id="8" name="Content Placeholder 7"/>
          <p:cNvSpPr>
            <a:spLocks noGrp="1"/>
          </p:cNvSpPr>
          <p:nvPr>
            <p:ph sz="quarter" idx="10"/>
          </p:nvPr>
        </p:nvSpPr>
        <p:spPr>
          <a:xfrm>
            <a:off x="432912" y="1914547"/>
            <a:ext cx="9497324" cy="2605717"/>
          </a:xfr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p>
        </p:txBody>
      </p:sp>
      <p:sp>
        <p:nvSpPr>
          <p:cNvPr id="10" name="Content Placeholder 9"/>
          <p:cNvSpPr>
            <a:spLocks noGrp="1"/>
          </p:cNvSpPr>
          <p:nvPr>
            <p:ph sz="quarter" idx="11"/>
          </p:nvPr>
        </p:nvSpPr>
        <p:spPr>
          <a:xfrm>
            <a:off x="432912" y="4856697"/>
            <a:ext cx="9497324" cy="1155939"/>
          </a:xfrm>
        </p:spPr>
        <p:txBody>
          <a:bodyPr/>
          <a:lstStyle>
            <a:lvl1pPr>
              <a:buFontTx/>
              <a:buNone/>
              <a:defRPr sz="2400" b="1">
                <a:solidFill>
                  <a:schemeClr val="accent6"/>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smtClean="0"/>
              <a:t>Click to edit Master text styles</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69943" y="2130449"/>
            <a:ext cx="8721725" cy="1470025"/>
          </a:xfrm>
        </p:spPr>
        <p:txBody>
          <a:bodyPr/>
          <a:lstStyle/>
          <a:p>
            <a:r>
              <a:rPr lang="en-US"/>
              <a:t>Fare clic per modificare lo stile del titolo</a:t>
            </a:r>
            <a:endParaRPr lang="it-IT"/>
          </a:p>
        </p:txBody>
      </p:sp>
      <p:sp>
        <p:nvSpPr>
          <p:cNvPr id="3" name="Sottotitolo 2"/>
          <p:cNvSpPr>
            <a:spLocks noGrp="1"/>
          </p:cNvSpPr>
          <p:nvPr>
            <p:ph type="subTitle" idx="1"/>
          </p:nvPr>
        </p:nvSpPr>
        <p:spPr>
          <a:xfrm>
            <a:off x="1539876" y="3886200"/>
            <a:ext cx="718185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Fare clic per modificare lo stile del sottotitolo dello schema</a:t>
            </a:r>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lo stile del titolo</a:t>
            </a:r>
            <a:endParaRPr lang="it-IT"/>
          </a:p>
        </p:txBody>
      </p:sp>
      <p:sp>
        <p:nvSpPr>
          <p:cNvPr id="3" name="Segnaposto contenuto 2"/>
          <p:cNvSpPr>
            <a:spLocks noGrp="1"/>
          </p:cNvSpPr>
          <p:nvPr>
            <p:ph idx="1"/>
          </p:nvPr>
        </p:nvSpPr>
        <p:spPr/>
        <p:txBody>
          <a:body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1215" y="4406924"/>
            <a:ext cx="8721725" cy="1362075"/>
          </a:xfrm>
        </p:spPr>
        <p:txBody>
          <a:bodyPr anchor="t"/>
          <a:lstStyle>
            <a:lvl1pPr algn="l">
              <a:defRPr sz="4000" b="1" cap="all"/>
            </a:lvl1pPr>
          </a:lstStyle>
          <a:p>
            <a:r>
              <a:rPr lang="en-US"/>
              <a:t>Fare clic per modificare lo stile del titolo</a:t>
            </a:r>
            <a:endParaRPr lang="it-IT"/>
          </a:p>
        </p:txBody>
      </p:sp>
      <p:sp>
        <p:nvSpPr>
          <p:cNvPr id="3" name="Segnaposto testo 2"/>
          <p:cNvSpPr>
            <a:spLocks noGrp="1"/>
          </p:cNvSpPr>
          <p:nvPr>
            <p:ph type="body" idx="1"/>
          </p:nvPr>
        </p:nvSpPr>
        <p:spPr>
          <a:xfrm>
            <a:off x="811215" y="2906713"/>
            <a:ext cx="872172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Fare clic per modificare stili del testo dello schema</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lo stile del titolo</a:t>
            </a:r>
            <a:endParaRPr lang="it-IT"/>
          </a:p>
        </p:txBody>
      </p:sp>
      <p:sp>
        <p:nvSpPr>
          <p:cNvPr id="3" name="Segnaposto contenuto 2"/>
          <p:cNvSpPr>
            <a:spLocks noGrp="1"/>
          </p:cNvSpPr>
          <p:nvPr>
            <p:ph sz="half" idx="1"/>
          </p:nvPr>
        </p:nvSpPr>
        <p:spPr>
          <a:xfrm>
            <a:off x="622300" y="1800225"/>
            <a:ext cx="4389438" cy="4076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contenuto 3"/>
          <p:cNvSpPr>
            <a:spLocks noGrp="1"/>
          </p:cNvSpPr>
          <p:nvPr>
            <p:ph sz="half" idx="2"/>
          </p:nvPr>
        </p:nvSpPr>
        <p:spPr>
          <a:xfrm>
            <a:off x="5164139" y="1800225"/>
            <a:ext cx="4389438" cy="4076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auto">
              <a:spcBef>
                <a:spcPts val="0"/>
              </a:spcBef>
              <a:spcAft>
                <a:spcPts val="0"/>
              </a:spcAft>
              <a:defRPr/>
            </a:lvl1pPr>
          </a:lstStyle>
          <a:p>
            <a:pPr>
              <a:defRPr/>
            </a:pPr>
            <a:endParaRPr lang="it-IT" altLang="it-IT"/>
          </a:p>
        </p:txBody>
      </p:sp>
      <p:sp>
        <p:nvSpPr>
          <p:cNvPr id="3" name="Segnaposto piè di pagina 2"/>
          <p:cNvSpPr>
            <a:spLocks noGrp="1"/>
          </p:cNvSpPr>
          <p:nvPr>
            <p:ph type="ftr" sz="quarter" idx="11"/>
          </p:nvPr>
        </p:nvSpPr>
        <p:spPr/>
        <p:txBody>
          <a:bodyPr/>
          <a:lstStyle>
            <a:lvl1pPr fontAlgn="auto">
              <a:spcBef>
                <a:spcPts val="0"/>
              </a:spcBef>
              <a:spcAft>
                <a:spcPts val="0"/>
              </a:spcAft>
              <a:defRPr/>
            </a:lvl1pPr>
          </a:lstStyle>
          <a:p>
            <a:pPr>
              <a:defRPr/>
            </a:pPr>
            <a:endParaRPr lang="it-IT" altLang="it-IT"/>
          </a:p>
        </p:txBody>
      </p:sp>
      <p:sp>
        <p:nvSpPr>
          <p:cNvPr id="4" name="Segnaposto numero diapositiva 3"/>
          <p:cNvSpPr>
            <a:spLocks noGrp="1"/>
          </p:cNvSpPr>
          <p:nvPr>
            <p:ph type="sldNum" sz="quarter" idx="12"/>
          </p:nvPr>
        </p:nvSpPr>
        <p:spPr/>
        <p:txBody>
          <a:bodyPr/>
          <a:lstStyle>
            <a:lvl1pPr fontAlgn="auto">
              <a:spcBef>
                <a:spcPts val="0"/>
              </a:spcBef>
              <a:spcAft>
                <a:spcPts val="0"/>
              </a:spcAft>
              <a:defRPr/>
            </a:lvl1pPr>
          </a:lstStyle>
          <a:p>
            <a:pPr>
              <a:defRPr/>
            </a:pPr>
            <a:fld id="{7AFFBED8-BCF5-4FDC-8EE5-E4BFAD6341E8}" type="slidenum">
              <a:rPr lang="it-IT" altLang="it-IT"/>
              <a:pPr>
                <a:defRPr/>
              </a:pPr>
              <a:t>‹N›</a:t>
            </a:fld>
            <a:endParaRPr lang="it-IT" alt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2767" y="274638"/>
            <a:ext cx="9236075" cy="1143000"/>
          </a:xfrm>
        </p:spPr>
        <p:txBody>
          <a:bodyPr/>
          <a:lstStyle>
            <a:lvl1pPr>
              <a:defRPr/>
            </a:lvl1pPr>
          </a:lstStyle>
          <a:p>
            <a:r>
              <a:rPr lang="en-US"/>
              <a:t>Fare clic per modificare lo stile del titolo</a:t>
            </a:r>
            <a:endParaRPr lang="it-IT"/>
          </a:p>
        </p:txBody>
      </p:sp>
      <p:sp>
        <p:nvSpPr>
          <p:cNvPr id="3" name="Segnaposto testo 2"/>
          <p:cNvSpPr>
            <a:spLocks noGrp="1"/>
          </p:cNvSpPr>
          <p:nvPr>
            <p:ph type="body" idx="1"/>
          </p:nvPr>
        </p:nvSpPr>
        <p:spPr>
          <a:xfrm>
            <a:off x="512763" y="1535113"/>
            <a:ext cx="45339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Fare clic per modificare stili del testo dello schema</a:t>
            </a:r>
          </a:p>
        </p:txBody>
      </p:sp>
      <p:sp>
        <p:nvSpPr>
          <p:cNvPr id="4" name="Segnaposto contenuto 3"/>
          <p:cNvSpPr>
            <a:spLocks noGrp="1"/>
          </p:cNvSpPr>
          <p:nvPr>
            <p:ph sz="half" idx="2"/>
          </p:nvPr>
        </p:nvSpPr>
        <p:spPr>
          <a:xfrm>
            <a:off x="512763" y="2174875"/>
            <a:ext cx="45339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5" name="Segnaposto testo 4"/>
          <p:cNvSpPr>
            <a:spLocks noGrp="1"/>
          </p:cNvSpPr>
          <p:nvPr>
            <p:ph type="body" sz="quarter" idx="3"/>
          </p:nvPr>
        </p:nvSpPr>
        <p:spPr>
          <a:xfrm>
            <a:off x="5213349" y="1535113"/>
            <a:ext cx="45354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Fare clic per modificare stili del testo dello schema</a:t>
            </a:r>
          </a:p>
        </p:txBody>
      </p:sp>
      <p:sp>
        <p:nvSpPr>
          <p:cNvPr id="6" name="Segnaposto contenuto 5"/>
          <p:cNvSpPr>
            <a:spLocks noGrp="1"/>
          </p:cNvSpPr>
          <p:nvPr>
            <p:ph sz="quarter" idx="4"/>
          </p:nvPr>
        </p:nvSpPr>
        <p:spPr>
          <a:xfrm>
            <a:off x="5213349" y="2174875"/>
            <a:ext cx="45354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lo stile del titolo</a:t>
            </a:r>
            <a:endParaRPr lang="it-IT"/>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2763" y="273050"/>
            <a:ext cx="3376612" cy="1162050"/>
          </a:xfrm>
        </p:spPr>
        <p:txBody>
          <a:bodyPr/>
          <a:lstStyle>
            <a:lvl1pPr algn="l">
              <a:defRPr sz="2000" b="1"/>
            </a:lvl1pPr>
          </a:lstStyle>
          <a:p>
            <a:r>
              <a:rPr lang="en-US"/>
              <a:t>Fare clic per modificare lo stile del titolo</a:t>
            </a:r>
            <a:endParaRPr lang="it-IT"/>
          </a:p>
        </p:txBody>
      </p:sp>
      <p:sp>
        <p:nvSpPr>
          <p:cNvPr id="3" name="Segnaposto contenuto 2"/>
          <p:cNvSpPr>
            <a:spLocks noGrp="1"/>
          </p:cNvSpPr>
          <p:nvPr>
            <p:ph idx="1"/>
          </p:nvPr>
        </p:nvSpPr>
        <p:spPr>
          <a:xfrm>
            <a:off x="4011626" y="273068"/>
            <a:ext cx="57372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testo 3"/>
          <p:cNvSpPr>
            <a:spLocks noGrp="1"/>
          </p:cNvSpPr>
          <p:nvPr>
            <p:ph type="body" sz="half" idx="2"/>
          </p:nvPr>
        </p:nvSpPr>
        <p:spPr>
          <a:xfrm>
            <a:off x="512763" y="1435103"/>
            <a:ext cx="33766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Fare clic per modificare stili del testo dello schema</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1364" y="4800600"/>
            <a:ext cx="6156325" cy="566738"/>
          </a:xfrm>
        </p:spPr>
        <p:txBody>
          <a:bodyPr/>
          <a:lstStyle>
            <a:lvl1pPr algn="l">
              <a:defRPr sz="2000" b="1"/>
            </a:lvl1pPr>
          </a:lstStyle>
          <a:p>
            <a:r>
              <a:rPr lang="en-US"/>
              <a:t>Fare clic per modificare lo stile del titolo</a:t>
            </a:r>
            <a:endParaRPr lang="it-IT"/>
          </a:p>
        </p:txBody>
      </p:sp>
      <p:sp>
        <p:nvSpPr>
          <p:cNvPr id="3" name="Segnaposto immagine 2"/>
          <p:cNvSpPr>
            <a:spLocks noGrp="1"/>
          </p:cNvSpPr>
          <p:nvPr>
            <p:ph type="pic" idx="1"/>
          </p:nvPr>
        </p:nvSpPr>
        <p:spPr>
          <a:xfrm>
            <a:off x="2011364" y="612775"/>
            <a:ext cx="615632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011364" y="5367338"/>
            <a:ext cx="615632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Fare clic per modificare stili del testo dello schema</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1_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45363" y="385763"/>
            <a:ext cx="2239962" cy="5491162"/>
          </a:xfrm>
        </p:spPr>
        <p:txBody>
          <a:bodyPr vert="eaVert"/>
          <a:lstStyle/>
          <a:p>
            <a:r>
              <a:rPr lang="en-US"/>
              <a:t>Fare clic per modificare lo stile del titolo</a:t>
            </a:r>
            <a:endParaRPr lang="it-IT"/>
          </a:p>
        </p:txBody>
      </p:sp>
      <p:sp>
        <p:nvSpPr>
          <p:cNvPr id="3" name="Segnaposto testo verticale 2"/>
          <p:cNvSpPr>
            <a:spLocks noGrp="1"/>
          </p:cNvSpPr>
          <p:nvPr>
            <p:ph type="body" orient="vert" idx="1"/>
          </p:nvPr>
        </p:nvSpPr>
        <p:spPr>
          <a:xfrm>
            <a:off x="622300" y="385763"/>
            <a:ext cx="6570663" cy="5491162"/>
          </a:xfrm>
        </p:spPr>
        <p:txBody>
          <a:bodyPr vert="eaVert"/>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69621" y="2130462"/>
            <a:ext cx="8722360" cy="1470025"/>
          </a:xfrm>
        </p:spPr>
        <p:txBody>
          <a:bodyPr/>
          <a:lstStyle/>
          <a:p>
            <a:r>
              <a:rPr lang="en-US" smtClean="0"/>
              <a:t>Fare clic per modificare stile</a:t>
            </a:r>
            <a:endParaRPr lang="it-IT"/>
          </a:p>
        </p:txBody>
      </p:sp>
      <p:sp>
        <p:nvSpPr>
          <p:cNvPr id="3" name="Sottotitolo 2"/>
          <p:cNvSpPr>
            <a:spLocks noGrp="1"/>
          </p:cNvSpPr>
          <p:nvPr>
            <p:ph type="subTitle" idx="1"/>
          </p:nvPr>
        </p:nvSpPr>
        <p:spPr>
          <a:xfrm>
            <a:off x="1539240" y="3886200"/>
            <a:ext cx="7183121"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cs typeface="+mn-cs"/>
              </a:defRPr>
            </a:lvl1pPr>
          </a:lstStyle>
          <a:p>
            <a:pPr>
              <a:defRPr/>
            </a:pPr>
            <a:fld id="{8FD567B4-3ABD-4599-B4E9-9AB05F7D6590}" type="slidenum">
              <a:rPr lang="it-IT"/>
              <a:pPr>
                <a:defRPr/>
              </a:pPr>
              <a:t>‹N›</a:t>
            </a:fld>
            <a:endParaRPr lang="it-IT"/>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cs typeface="+mn-cs"/>
              </a:defRPr>
            </a:lvl1pPr>
          </a:lstStyle>
          <a:p>
            <a:pPr>
              <a:defRPr/>
            </a:pPr>
            <a:fld id="{FA42CEB2-F4E6-43AD-A935-859F89513D73}"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0596" y="4406937"/>
            <a:ext cx="8722360" cy="1362075"/>
          </a:xfrm>
        </p:spPr>
        <p:txBody>
          <a:bodyPr anchor="t"/>
          <a:lstStyle>
            <a:lvl1pPr algn="l">
              <a:defRPr sz="4000" b="1" cap="all"/>
            </a:lvl1pPr>
          </a:lstStyle>
          <a:p>
            <a:r>
              <a:rPr lang="en-US" smtClean="0"/>
              <a:t>Fare clic per modificare stile</a:t>
            </a:r>
            <a:endParaRPr lang="it-IT"/>
          </a:p>
        </p:txBody>
      </p:sp>
      <p:sp>
        <p:nvSpPr>
          <p:cNvPr id="3" name="Segnaposto testo 2"/>
          <p:cNvSpPr>
            <a:spLocks noGrp="1"/>
          </p:cNvSpPr>
          <p:nvPr>
            <p:ph type="body" idx="1"/>
          </p:nvPr>
        </p:nvSpPr>
        <p:spPr>
          <a:xfrm>
            <a:off x="810596" y="2906713"/>
            <a:ext cx="872236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Fare clic per modificare gli stili del testo dello schema</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cs typeface="+mn-cs"/>
              </a:defRPr>
            </a:lvl1pPr>
          </a:lstStyle>
          <a:p>
            <a:pPr>
              <a:defRPr/>
            </a:pPr>
            <a:fld id="{93B58AC5-7915-4CDF-8BE0-FA60C0D4F107}"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2763" y="273050"/>
            <a:ext cx="3376612"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11624" y="273068"/>
            <a:ext cx="57372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2763" y="1435103"/>
            <a:ext cx="33766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auto">
              <a:spcBef>
                <a:spcPts val="0"/>
              </a:spcBef>
              <a:spcAft>
                <a:spcPts val="0"/>
              </a:spcAft>
              <a:defRPr/>
            </a:lvl1pPr>
          </a:lstStyle>
          <a:p>
            <a:pPr>
              <a:defRPr/>
            </a:pPr>
            <a:endParaRPr lang="it-IT" altLang="it-IT"/>
          </a:p>
        </p:txBody>
      </p:sp>
      <p:sp>
        <p:nvSpPr>
          <p:cNvPr id="6" name="Segnaposto piè di pagina 5"/>
          <p:cNvSpPr>
            <a:spLocks noGrp="1"/>
          </p:cNvSpPr>
          <p:nvPr>
            <p:ph type="ftr" sz="quarter" idx="11"/>
          </p:nvPr>
        </p:nvSpPr>
        <p:spPr/>
        <p:txBody>
          <a:bodyPr/>
          <a:lstStyle>
            <a:lvl1pPr fontAlgn="auto">
              <a:spcBef>
                <a:spcPts val="0"/>
              </a:spcBef>
              <a:spcAft>
                <a:spcPts val="0"/>
              </a:spcAft>
              <a:defRPr/>
            </a:lvl1pPr>
          </a:lstStyle>
          <a:p>
            <a:pPr>
              <a:defRPr/>
            </a:pPr>
            <a:endParaRPr lang="it-IT" altLang="it-IT"/>
          </a:p>
        </p:txBody>
      </p:sp>
      <p:sp>
        <p:nvSpPr>
          <p:cNvPr id="7" name="Segnaposto numero diapositiva 6"/>
          <p:cNvSpPr>
            <a:spLocks noGrp="1"/>
          </p:cNvSpPr>
          <p:nvPr>
            <p:ph type="sldNum" sz="quarter" idx="12"/>
          </p:nvPr>
        </p:nvSpPr>
        <p:spPr/>
        <p:txBody>
          <a:bodyPr/>
          <a:lstStyle>
            <a:lvl1pPr fontAlgn="auto">
              <a:spcBef>
                <a:spcPts val="0"/>
              </a:spcBef>
              <a:spcAft>
                <a:spcPts val="0"/>
              </a:spcAft>
              <a:defRPr/>
            </a:lvl1pPr>
          </a:lstStyle>
          <a:p>
            <a:pPr>
              <a:defRPr/>
            </a:pPr>
            <a:fld id="{DAD303E7-FF2F-4152-9BB0-5C8BF7CF3EDE}" type="slidenum">
              <a:rPr lang="it-IT" altLang="it-IT"/>
              <a:pPr>
                <a:defRPr/>
              </a:pPr>
              <a:t>‹N›</a:t>
            </a:fld>
            <a:endParaRPr lang="it-IT" alt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sz="half" idx="1"/>
          </p:nvPr>
        </p:nvSpPr>
        <p:spPr>
          <a:xfrm>
            <a:off x="769622" y="1981200"/>
            <a:ext cx="42756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half" idx="2"/>
          </p:nvPr>
        </p:nvSpPr>
        <p:spPr>
          <a:xfrm>
            <a:off x="5216314" y="1981200"/>
            <a:ext cx="42756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cs typeface="+mn-cs"/>
              </a:defRPr>
            </a:lvl1pPr>
          </a:lstStyle>
          <a:p>
            <a:pPr>
              <a:defRPr/>
            </a:pPr>
            <a:fld id="{3B9B6ED0-FAB2-4D04-9DD2-51FA61F93976}"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3080" y="274638"/>
            <a:ext cx="9235441" cy="1143000"/>
          </a:xfrm>
        </p:spPr>
        <p:txBody>
          <a:bodyPr/>
          <a:lstStyle>
            <a:lvl1pPr>
              <a:defRPr/>
            </a:lvl1pPr>
          </a:lstStyle>
          <a:p>
            <a:r>
              <a:rPr lang="en-US" smtClean="0"/>
              <a:t>Fare clic per modificare stile</a:t>
            </a:r>
            <a:endParaRPr lang="it-IT"/>
          </a:p>
        </p:txBody>
      </p:sp>
      <p:sp>
        <p:nvSpPr>
          <p:cNvPr id="3" name="Segnaposto testo 2"/>
          <p:cNvSpPr>
            <a:spLocks noGrp="1"/>
          </p:cNvSpPr>
          <p:nvPr>
            <p:ph type="body" idx="1"/>
          </p:nvPr>
        </p:nvSpPr>
        <p:spPr>
          <a:xfrm>
            <a:off x="513082" y="1535113"/>
            <a:ext cx="45339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4" name="Segnaposto contenuto 3"/>
          <p:cNvSpPr>
            <a:spLocks noGrp="1"/>
          </p:cNvSpPr>
          <p:nvPr>
            <p:ph sz="half" idx="2"/>
          </p:nvPr>
        </p:nvSpPr>
        <p:spPr>
          <a:xfrm>
            <a:off x="513082" y="2174875"/>
            <a:ext cx="45339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testo 4"/>
          <p:cNvSpPr>
            <a:spLocks noGrp="1"/>
          </p:cNvSpPr>
          <p:nvPr>
            <p:ph type="body" sz="quarter" idx="3"/>
          </p:nvPr>
        </p:nvSpPr>
        <p:spPr>
          <a:xfrm>
            <a:off x="5212755" y="1535113"/>
            <a:ext cx="45357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6" name="Segnaposto contenuto 5"/>
          <p:cNvSpPr>
            <a:spLocks noGrp="1"/>
          </p:cNvSpPr>
          <p:nvPr>
            <p:ph sz="quarter" idx="4"/>
          </p:nvPr>
        </p:nvSpPr>
        <p:spPr>
          <a:xfrm>
            <a:off x="5212755" y="2174875"/>
            <a:ext cx="45357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a:cs typeface="+mn-cs"/>
              </a:defRPr>
            </a:lvl1pPr>
          </a:lstStyle>
          <a:p>
            <a:pPr>
              <a:defRPr/>
            </a:pPr>
            <a:fld id="{4A1E1540-D72F-4DBF-A7C2-F760872F7E87}"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cs typeface="+mn-cs"/>
              </a:defRPr>
            </a:lvl1pPr>
          </a:lstStyle>
          <a:p>
            <a:pPr>
              <a:defRPr/>
            </a:pPr>
            <a:fld id="{216A7575-AF74-46FC-96E1-FD9D890FF257}"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4" name="Rectangle 6"/>
          <p:cNvSpPr>
            <a:spLocks noGrp="1" noChangeArrowheads="1"/>
          </p:cNvSpPr>
          <p:nvPr>
            <p:ph type="sldNum" sz="quarter" idx="12"/>
          </p:nvPr>
        </p:nvSpPr>
        <p:spPr/>
        <p:txBody>
          <a:bodyPr/>
          <a:lstStyle>
            <a:lvl1pPr eaLnBrk="1" fontAlgn="auto" hangingPunct="1">
              <a:spcBef>
                <a:spcPts val="0"/>
              </a:spcBef>
              <a:spcAft>
                <a:spcPts val="0"/>
              </a:spcAft>
              <a:defRPr>
                <a:cs typeface="+mn-cs"/>
              </a:defRPr>
            </a:lvl1pPr>
          </a:lstStyle>
          <a:p>
            <a:pPr>
              <a:defRPr/>
            </a:pPr>
            <a:fld id="{FDC7A543-247B-4676-9C5D-A4E075D7DF0D}"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3080" y="273050"/>
            <a:ext cx="3375996" cy="1162050"/>
          </a:xfrm>
        </p:spPr>
        <p:txBody>
          <a:bodyPr anchor="b"/>
          <a:lstStyle>
            <a:lvl1pPr algn="l">
              <a:defRPr sz="2000" b="1"/>
            </a:lvl1pPr>
          </a:lstStyle>
          <a:p>
            <a:r>
              <a:rPr lang="en-US" smtClean="0"/>
              <a:t>Fare clic per modificare stile</a:t>
            </a:r>
            <a:endParaRPr lang="it-IT"/>
          </a:p>
        </p:txBody>
      </p:sp>
      <p:sp>
        <p:nvSpPr>
          <p:cNvPr id="3" name="Segnaposto contenuto 2"/>
          <p:cNvSpPr>
            <a:spLocks noGrp="1"/>
          </p:cNvSpPr>
          <p:nvPr>
            <p:ph idx="1"/>
          </p:nvPr>
        </p:nvSpPr>
        <p:spPr>
          <a:xfrm>
            <a:off x="4012004" y="273083"/>
            <a:ext cx="57365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testo 3"/>
          <p:cNvSpPr>
            <a:spLocks noGrp="1"/>
          </p:cNvSpPr>
          <p:nvPr>
            <p:ph type="body" sz="half" idx="2"/>
          </p:nvPr>
        </p:nvSpPr>
        <p:spPr>
          <a:xfrm>
            <a:off x="513080" y="1435103"/>
            <a:ext cx="337599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cs typeface="+mn-cs"/>
              </a:defRPr>
            </a:lvl1pPr>
          </a:lstStyle>
          <a:p>
            <a:pPr>
              <a:defRPr/>
            </a:pPr>
            <a:fld id="{D60E9DAD-0189-4402-9FF0-CF81D220A9A6}"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1346" y="4800600"/>
            <a:ext cx="6156960" cy="566738"/>
          </a:xfrm>
        </p:spPr>
        <p:txBody>
          <a:bodyPr anchor="b"/>
          <a:lstStyle>
            <a:lvl1pPr algn="l">
              <a:defRPr sz="2000" b="1"/>
            </a:lvl1pPr>
          </a:lstStyle>
          <a:p>
            <a:r>
              <a:rPr lang="en-US" smtClean="0"/>
              <a:t>Fare clic per modificare stile</a:t>
            </a:r>
            <a:endParaRPr lang="it-IT"/>
          </a:p>
        </p:txBody>
      </p:sp>
      <p:sp>
        <p:nvSpPr>
          <p:cNvPr id="3" name="Segnaposto immagine 2"/>
          <p:cNvSpPr>
            <a:spLocks noGrp="1"/>
          </p:cNvSpPr>
          <p:nvPr>
            <p:ph type="pic" idx="1"/>
          </p:nvPr>
        </p:nvSpPr>
        <p:spPr>
          <a:xfrm>
            <a:off x="2011346" y="612775"/>
            <a:ext cx="61569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1346" y="5367338"/>
            <a:ext cx="615696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cs typeface="+mn-cs"/>
              </a:defRPr>
            </a:lvl1pPr>
          </a:lstStyle>
          <a:p>
            <a:pPr>
              <a:defRPr/>
            </a:pPr>
            <a:fld id="{5FC52588-869B-4D53-91C9-E3A356BBB24A}"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cs typeface="+mn-cs"/>
              </a:defRPr>
            </a:lvl1pPr>
          </a:lstStyle>
          <a:p>
            <a:pPr>
              <a:defRPr/>
            </a:pPr>
            <a:fld id="{74F7897E-918E-4AC7-B12A-B1A86684239F}"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11390" y="609600"/>
            <a:ext cx="2180590" cy="5486400"/>
          </a:xfrm>
        </p:spPr>
        <p:txBody>
          <a:bodyPr vert="eaVert"/>
          <a:lstStyle/>
          <a:p>
            <a:r>
              <a:rPr lang="en-US" smtClean="0"/>
              <a:t>Fare clic per modificare stile</a:t>
            </a:r>
            <a:endParaRPr lang="it-IT"/>
          </a:p>
        </p:txBody>
      </p:sp>
      <p:sp>
        <p:nvSpPr>
          <p:cNvPr id="3" name="Segnaposto testo verticale 2"/>
          <p:cNvSpPr>
            <a:spLocks noGrp="1"/>
          </p:cNvSpPr>
          <p:nvPr>
            <p:ph type="body" orient="vert" idx="1"/>
          </p:nvPr>
        </p:nvSpPr>
        <p:spPr>
          <a:xfrm>
            <a:off x="769620" y="609600"/>
            <a:ext cx="6370743" cy="5486400"/>
          </a:xfrm>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cs typeface="+mn-cs"/>
              </a:defRPr>
            </a:lvl1pPr>
          </a:lstStyle>
          <a:p>
            <a:pPr>
              <a:defRPr/>
            </a:pPr>
            <a:fld id="{8D3F2DB6-C482-4E1B-9A5B-2A930C262B0F}"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769621" y="609600"/>
            <a:ext cx="872236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769622" y="1981200"/>
            <a:ext cx="4275667"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6314" y="1981200"/>
            <a:ext cx="4275667"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cs typeface="+mn-cs"/>
              </a:defRPr>
            </a:lvl1pPr>
          </a:lstStyle>
          <a:p>
            <a:pPr>
              <a:defRPr/>
            </a:pPr>
            <a:endParaRPr lang="it-IT"/>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cs typeface="+mn-cs"/>
              </a:defRPr>
            </a:lvl1pPr>
          </a:lstStyle>
          <a:p>
            <a:pPr>
              <a:defRPr/>
            </a:pPr>
            <a:fld id="{7AE2DB0F-E761-4172-B577-611FCCAD4963}"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69621" y="2130450"/>
            <a:ext cx="872236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39240" y="3886200"/>
            <a:ext cx="718312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A279DD0-3627-489A-9A0F-FED6DFF0A5EB}"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737A7D2-A14B-4973-B520-8145720CBE1F}"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1364" y="4800600"/>
            <a:ext cx="6156325"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1364" y="612775"/>
            <a:ext cx="615632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011364" y="5367338"/>
            <a:ext cx="615632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auto">
              <a:spcBef>
                <a:spcPts val="0"/>
              </a:spcBef>
              <a:spcAft>
                <a:spcPts val="0"/>
              </a:spcAft>
              <a:defRPr/>
            </a:lvl1pPr>
          </a:lstStyle>
          <a:p>
            <a:pPr>
              <a:defRPr/>
            </a:pPr>
            <a:endParaRPr lang="it-IT" altLang="it-IT"/>
          </a:p>
        </p:txBody>
      </p:sp>
      <p:sp>
        <p:nvSpPr>
          <p:cNvPr id="6" name="Segnaposto piè di pagina 5"/>
          <p:cNvSpPr>
            <a:spLocks noGrp="1"/>
          </p:cNvSpPr>
          <p:nvPr>
            <p:ph type="ftr" sz="quarter" idx="11"/>
          </p:nvPr>
        </p:nvSpPr>
        <p:spPr/>
        <p:txBody>
          <a:bodyPr/>
          <a:lstStyle>
            <a:lvl1pPr fontAlgn="auto">
              <a:spcBef>
                <a:spcPts val="0"/>
              </a:spcBef>
              <a:spcAft>
                <a:spcPts val="0"/>
              </a:spcAft>
              <a:defRPr/>
            </a:lvl1pPr>
          </a:lstStyle>
          <a:p>
            <a:pPr>
              <a:defRPr/>
            </a:pPr>
            <a:endParaRPr lang="it-IT" altLang="it-IT"/>
          </a:p>
        </p:txBody>
      </p:sp>
      <p:sp>
        <p:nvSpPr>
          <p:cNvPr id="7" name="Segnaposto numero diapositiva 6"/>
          <p:cNvSpPr>
            <a:spLocks noGrp="1"/>
          </p:cNvSpPr>
          <p:nvPr>
            <p:ph type="sldNum" sz="quarter" idx="12"/>
          </p:nvPr>
        </p:nvSpPr>
        <p:spPr/>
        <p:txBody>
          <a:bodyPr/>
          <a:lstStyle>
            <a:lvl1pPr fontAlgn="auto">
              <a:spcBef>
                <a:spcPts val="0"/>
              </a:spcBef>
              <a:spcAft>
                <a:spcPts val="0"/>
              </a:spcAft>
              <a:defRPr/>
            </a:lvl1pPr>
          </a:lstStyle>
          <a:p>
            <a:pPr>
              <a:defRPr/>
            </a:pPr>
            <a:fld id="{A88A7917-9E06-4961-A2D1-4C8E1A092D89}" type="slidenum">
              <a:rPr lang="it-IT" altLang="it-IT"/>
              <a:pPr>
                <a:defRPr/>
              </a:pPr>
              <a:t>‹N›</a:t>
            </a:fld>
            <a:endParaRPr lang="it-IT" altLang="it-IT"/>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38B6253-893C-4D12-86C0-1A881CC0CE42}"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8DA4031-5828-4D55-A4F6-E81C817F230C}"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0596" y="4406925"/>
            <a:ext cx="872236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810596" y="2906713"/>
            <a:ext cx="872236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4E7011BD-3BC3-4104-95C2-2422A84C32FC}"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ED2A84B-0705-4D54-AABC-755452FC4F3A}"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13082" y="1600206"/>
            <a:ext cx="453220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16313" y="1600206"/>
            <a:ext cx="453220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851C2919-E93C-41DA-A0DA-5392493F3E54}" type="datetimeFigureOut">
              <a:rPr lang="it-IT"/>
              <a:pPr>
                <a:defRPr/>
              </a:pPr>
              <a:t>26/06/2019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358AAF3-BE7D-4836-B9FA-713EBA21B92D}"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13082" y="1535113"/>
            <a:ext cx="45339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13082" y="2174875"/>
            <a:ext cx="45339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12755" y="1535113"/>
            <a:ext cx="45357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212755" y="2174875"/>
            <a:ext cx="45357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D45972C6-A8C8-4494-8891-8857BEA36A05}" type="datetimeFigureOut">
              <a:rPr lang="it-IT"/>
              <a:pPr>
                <a:defRPr/>
              </a:pPr>
              <a:t>26/06/2019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C438AE83-D061-4008-A16C-53C51BAB3331}"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68307555-05D5-4E4F-BB52-B1EE719465EB}" type="datetimeFigureOut">
              <a:rPr lang="it-IT"/>
              <a:pPr>
                <a:defRPr/>
              </a:pPr>
              <a:t>26/06/2019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6DE35E0-3C30-4595-82E2-015C0233D217}"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29E06DE-5E1C-41CD-8389-EDBBD15A956F}" type="datetimeFigureOut">
              <a:rPr lang="it-IT"/>
              <a:pPr>
                <a:defRPr/>
              </a:pPr>
              <a:t>26/06/2019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A5D4DE9A-BB9A-44B1-8FBD-D62BC6E3BE37}"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3080" y="273050"/>
            <a:ext cx="3375996"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012004" y="273069"/>
            <a:ext cx="57365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3080" y="1435103"/>
            <a:ext cx="337599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22811F8-5F0F-4DF8-94AE-28AD8DA1AB79}" type="datetimeFigureOut">
              <a:rPr lang="it-IT"/>
              <a:pPr>
                <a:defRPr/>
              </a:pPr>
              <a:t>26/06/2019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7BA0CFD-3174-47DF-9742-9C2C59558AFC}"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1346" y="4800600"/>
            <a:ext cx="615696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011346" y="612775"/>
            <a:ext cx="615696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011346" y="5367338"/>
            <a:ext cx="615696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E5113B0-ECCF-4D47-8940-AC48F58890FE}" type="datetimeFigureOut">
              <a:rPr lang="it-IT"/>
              <a:pPr>
                <a:defRPr/>
              </a:pPr>
              <a:t>26/06/2019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87EA874-570D-4A2F-9115-A1E7E3BB9B35}"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8A56648-5AD6-450A-8CE6-9B56D13536C0}"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CB588ED-77B7-4F73-80FF-15A443D7EE9C}"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39661" y="274659"/>
            <a:ext cx="230886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13081" y="274659"/>
            <a:ext cx="6755553"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52B001D-39AD-4556-ADCA-99C2D12B161E}" type="datetimeFigureOut">
              <a:rPr lang="it-IT"/>
              <a:pPr>
                <a:defRPr/>
              </a:pPr>
              <a:t>26/06/2019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1735496-84BE-4EA9-AA65-3E7688BADD17}"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10" Type="http://schemas.openxmlformats.org/officeDocument/2006/relationships/image" Target="../media/image3.png"/><Relationship Id="rId4" Type="http://schemas.openxmlformats.org/officeDocument/2006/relationships/slideLayout" Target="../slideLayouts/slideLayout125.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4" Type="http://schemas.openxmlformats.org/officeDocument/2006/relationships/image" Target="../media/image8.png"/></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34.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image" Target="../media/image8.png"/><Relationship Id="rId5" Type="http://schemas.openxmlformats.org/officeDocument/2006/relationships/theme" Target="../theme/theme14.xml"/><Relationship Id="rId4" Type="http://schemas.openxmlformats.org/officeDocument/2006/relationships/slideLayout" Target="../slideLayouts/slideLayout135.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38.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image" Target="../media/image8.png"/><Relationship Id="rId5" Type="http://schemas.openxmlformats.org/officeDocument/2006/relationships/theme" Target="../theme/theme15.xml"/><Relationship Id="rId4" Type="http://schemas.openxmlformats.org/officeDocument/2006/relationships/slideLayout" Target="../slideLayouts/slideLayout139.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42.xml"/><Relationship Id="rId7" Type="http://schemas.openxmlformats.org/officeDocument/2006/relationships/image" Target="../media/image8.png"/><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theme" Target="../theme/theme16.xml"/><Relationship Id="rId5" Type="http://schemas.openxmlformats.org/officeDocument/2006/relationships/slideLayout" Target="../slideLayouts/slideLayout144.xml"/><Relationship Id="rId4" Type="http://schemas.openxmlformats.org/officeDocument/2006/relationships/slideLayout" Target="../slideLayouts/slideLayout14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7.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9.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20.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21.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06.xml"/><Relationship Id="rId7" Type="http://schemas.openxmlformats.org/officeDocument/2006/relationships/image" Target="../media/image13.jpeg"/><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theme" Target="../theme/theme22.xml"/><Relationship Id="rId5" Type="http://schemas.openxmlformats.org/officeDocument/2006/relationships/slideLayout" Target="../slideLayouts/slideLayout208.xml"/><Relationship Id="rId4" Type="http://schemas.openxmlformats.org/officeDocument/2006/relationships/slideLayout" Target="../slideLayouts/slideLayout207.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211.xml"/><Relationship Id="rId7" Type="http://schemas.openxmlformats.org/officeDocument/2006/relationships/image" Target="../media/image13.jpeg"/><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theme" Target="../theme/theme23.xml"/><Relationship Id="rId5" Type="http://schemas.openxmlformats.org/officeDocument/2006/relationships/slideLayout" Target="../slideLayouts/slideLayout213.xml"/><Relationship Id="rId4" Type="http://schemas.openxmlformats.org/officeDocument/2006/relationships/slideLayout" Target="../slideLayouts/slideLayout212.xml"/></Relationships>
</file>

<file path=ppt/slideMasters/_rels/slideMaster2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216.xml"/><Relationship Id="rId7" Type="http://schemas.openxmlformats.org/officeDocument/2006/relationships/theme" Target="../theme/theme24.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5" Type="http://schemas.openxmlformats.org/officeDocument/2006/relationships/slideLayout" Target="../slideLayouts/slideLayout218.xml"/><Relationship Id="rId4" Type="http://schemas.openxmlformats.org/officeDocument/2006/relationships/slideLayout" Target="../slideLayouts/slideLayout2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e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3.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8.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8.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2765" y="274638"/>
            <a:ext cx="92376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512765" y="1600206"/>
            <a:ext cx="923766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512772" y="6245225"/>
            <a:ext cx="2395537"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cs typeface="+mn-cs"/>
              </a:defRPr>
            </a:lvl1pPr>
          </a:lstStyle>
          <a:p>
            <a:pPr>
              <a:defRPr/>
            </a:pPr>
            <a:endParaRPr lang="it-IT" altLang="it-IT"/>
          </a:p>
        </p:txBody>
      </p:sp>
      <p:sp>
        <p:nvSpPr>
          <p:cNvPr id="1029" name="Rectangle 5"/>
          <p:cNvSpPr>
            <a:spLocks noGrp="1" noChangeArrowheads="1"/>
          </p:cNvSpPr>
          <p:nvPr>
            <p:ph type="ftr" sz="quarter" idx="3"/>
          </p:nvPr>
        </p:nvSpPr>
        <p:spPr bwMode="auto">
          <a:xfrm>
            <a:off x="3506792" y="6245225"/>
            <a:ext cx="3248025"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it-IT" altLang="it-IT"/>
          </a:p>
        </p:txBody>
      </p:sp>
      <p:sp>
        <p:nvSpPr>
          <p:cNvPr id="1030" name="Rectangle 6"/>
          <p:cNvSpPr>
            <a:spLocks noGrp="1" noChangeArrowheads="1"/>
          </p:cNvSpPr>
          <p:nvPr>
            <p:ph type="sldNum" sz="quarter" idx="4"/>
          </p:nvPr>
        </p:nvSpPr>
        <p:spPr bwMode="auto">
          <a:xfrm>
            <a:off x="7353306" y="6245225"/>
            <a:ext cx="2397125"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7523DD10-3B43-432F-8FF7-6E5F61A0D582}"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200706" name="Rectangle 5"/>
          <p:cNvSpPr>
            <a:spLocks noGrp="1" noChangeArrowheads="1"/>
          </p:cNvSpPr>
          <p:nvPr>
            <p:ph type="title"/>
          </p:nvPr>
        </p:nvSpPr>
        <p:spPr bwMode="auto">
          <a:xfrm>
            <a:off x="769943" y="609600"/>
            <a:ext cx="8721725"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it-IT" smtClean="0"/>
              <a:t>Fare clic per modificare lo stile del titolo dello schema</a:t>
            </a:r>
          </a:p>
        </p:txBody>
      </p:sp>
      <p:sp>
        <p:nvSpPr>
          <p:cNvPr id="200707" name="Rectangle 9"/>
          <p:cNvSpPr>
            <a:spLocks noGrp="1" noChangeArrowheads="1"/>
          </p:cNvSpPr>
          <p:nvPr>
            <p:ph type="body" idx="1"/>
          </p:nvPr>
        </p:nvSpPr>
        <p:spPr bwMode="auto">
          <a:xfrm>
            <a:off x="769943" y="1981200"/>
            <a:ext cx="872172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ltLang="en-US" smtClean="0"/>
              <a:t>Fare clic per modificare gli stili del testo dello schema</a:t>
            </a:r>
          </a:p>
          <a:p>
            <a:pPr lvl="1"/>
            <a:r>
              <a:rPr lang="it-IT" altLang="en-US" smtClean="0"/>
              <a:t>Secondo livello</a:t>
            </a:r>
          </a:p>
          <a:p>
            <a:pPr lvl="2"/>
            <a:r>
              <a:rPr lang="it-IT" altLang="en-US" smtClean="0"/>
              <a:t>Terzo livello</a:t>
            </a:r>
          </a:p>
          <a:p>
            <a:pPr lvl="3"/>
            <a:r>
              <a:rPr lang="it-IT" altLang="en-US" smtClean="0"/>
              <a:t>Quarto livello</a:t>
            </a:r>
          </a:p>
          <a:p>
            <a:pPr lvl="4"/>
            <a:r>
              <a:rPr lang="it-IT" altLang="en-US" smtClean="0"/>
              <a:t>Quinto livello</a:t>
            </a:r>
          </a:p>
        </p:txBody>
      </p:sp>
    </p:spTree>
  </p:cSld>
  <p:clrMap bg1="dk2" tx1="lt1" bg2="dk1" tx2="lt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cs typeface="+mn-cs"/>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1602" name="Segnaposto titolo 1"/>
          <p:cNvSpPr>
            <a:spLocks noGrp="1"/>
          </p:cNvSpPr>
          <p:nvPr>
            <p:ph type="title"/>
          </p:nvPr>
        </p:nvSpPr>
        <p:spPr bwMode="auto">
          <a:xfrm>
            <a:off x="512767" y="274638"/>
            <a:ext cx="92360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81603" name="Segnaposto testo 2"/>
          <p:cNvSpPr>
            <a:spLocks noGrp="1"/>
          </p:cNvSpPr>
          <p:nvPr>
            <p:ph type="body" idx="1"/>
          </p:nvPr>
        </p:nvSpPr>
        <p:spPr bwMode="auto">
          <a:xfrm>
            <a:off x="512767" y="1600206"/>
            <a:ext cx="923607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512763" y="6356366"/>
            <a:ext cx="239395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4F6C420C-98B4-4351-A313-97351DEFB42C}" type="datetimeFigureOut">
              <a:rPr lang="it-IT"/>
              <a:pPr>
                <a:defRPr/>
              </a:pPr>
              <a:t>26/06/2019</a:t>
            </a:fld>
            <a:endParaRPr lang="it-IT"/>
          </a:p>
        </p:txBody>
      </p:sp>
      <p:sp>
        <p:nvSpPr>
          <p:cNvPr id="5" name="Segnaposto piè di pagina 4"/>
          <p:cNvSpPr>
            <a:spLocks noGrp="1"/>
          </p:cNvSpPr>
          <p:nvPr>
            <p:ph type="ftr" sz="quarter" idx="3"/>
          </p:nvPr>
        </p:nvSpPr>
        <p:spPr>
          <a:xfrm>
            <a:off x="3506792" y="6356366"/>
            <a:ext cx="3248025"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7354888" y="6356366"/>
            <a:ext cx="239395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212D36C1-389A-453B-A748-0807ED58B83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bwMode="auto">
          <a:xfrm>
            <a:off x="1" y="0"/>
            <a:ext cx="10261600" cy="641350"/>
          </a:xfrm>
          <a:prstGeom prst="rect">
            <a:avLst/>
          </a:prstGeom>
          <a:gradFill flip="none" rotWithShape="1">
            <a:gsLst>
              <a:gs pos="0">
                <a:schemeClr val="accent6">
                  <a:lumMod val="75000"/>
                </a:schemeClr>
              </a:gs>
              <a:gs pos="60000">
                <a:schemeClr val="bg1"/>
              </a:gs>
              <a:gs pos="100000">
                <a:schemeClr val="bg1"/>
              </a:gs>
            </a:gsLst>
            <a:lin ang="16200000" scaled="1"/>
            <a:tileRect/>
          </a:gradFill>
          <a:ln w="9525" cap="flat" cmpd="sng" algn="ctr">
            <a:noFill/>
            <a:prstDash val="solid"/>
            <a:round/>
            <a:headEnd type="none" w="med" len="med"/>
            <a:tailEnd type="none" w="med" len="med"/>
          </a:ln>
          <a:effectLst/>
        </p:spPr>
        <p:txBody>
          <a:bodyPr/>
          <a:lstStyle/>
          <a:p>
            <a:pPr>
              <a:lnSpc>
                <a:spcPct val="90000"/>
              </a:lnSpc>
              <a:spcBef>
                <a:spcPct val="35000"/>
              </a:spcBef>
              <a:spcAft>
                <a:spcPct val="25000"/>
              </a:spcAft>
              <a:buClr>
                <a:srgbClr val="8B3D9A"/>
              </a:buClr>
              <a:buFont typeface="Arial" charset="0"/>
              <a:buChar char="•"/>
              <a:defRPr/>
            </a:pPr>
            <a:endParaRPr lang="en-US" b="1" dirty="0">
              <a:solidFill>
                <a:srgbClr val="FFFFFF"/>
              </a:solidFill>
              <a:latin typeface="+mn-lt"/>
              <a:ea typeface="MS PGothic" pitchFamily="34" charset="-128"/>
              <a:cs typeface="+mn-cs"/>
            </a:endParaRPr>
          </a:p>
        </p:txBody>
      </p:sp>
      <p:pic>
        <p:nvPicPr>
          <p:cNvPr id="294915" name="Picture 7" descr="CCO_ONC_ForPPT.gif"/>
          <p:cNvPicPr>
            <a:picLocks noChangeAspect="1"/>
          </p:cNvPicPr>
          <p:nvPr userDrawn="1"/>
        </p:nvPicPr>
        <p:blipFill>
          <a:blip r:embed="rId10" cstate="print"/>
          <a:srcRect/>
          <a:stretch>
            <a:fillRect/>
          </a:stretch>
        </p:blipFill>
        <p:spPr bwMode="auto">
          <a:xfrm>
            <a:off x="8496300" y="92091"/>
            <a:ext cx="1468438" cy="461963"/>
          </a:xfrm>
          <a:prstGeom prst="rect">
            <a:avLst/>
          </a:prstGeom>
          <a:noFill/>
          <a:ln w="9525">
            <a:noFill/>
            <a:miter lim="800000"/>
            <a:headEnd/>
            <a:tailEnd/>
          </a:ln>
        </p:spPr>
      </p:pic>
      <p:sp>
        <p:nvSpPr>
          <p:cNvPr id="294916" name="Rectangle 2"/>
          <p:cNvSpPr>
            <a:spLocks noGrp="1" noChangeArrowheads="1"/>
          </p:cNvSpPr>
          <p:nvPr>
            <p:ph type="title"/>
          </p:nvPr>
        </p:nvSpPr>
        <p:spPr bwMode="auto">
          <a:xfrm>
            <a:off x="428625" y="666766"/>
            <a:ext cx="9499600" cy="11033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94917" name="Rectangle 3"/>
          <p:cNvSpPr>
            <a:spLocks noGrp="1" noChangeArrowheads="1"/>
          </p:cNvSpPr>
          <p:nvPr>
            <p:ph type="body" idx="1"/>
          </p:nvPr>
        </p:nvSpPr>
        <p:spPr bwMode="auto">
          <a:xfrm>
            <a:off x="433397" y="1828800"/>
            <a:ext cx="9488487" cy="4546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8"/>
          <p:cNvSpPr>
            <a:spLocks noChangeArrowheads="1"/>
          </p:cNvSpPr>
          <p:nvPr userDrawn="1"/>
        </p:nvSpPr>
        <p:spPr bwMode="auto">
          <a:xfrm>
            <a:off x="322265" y="307978"/>
            <a:ext cx="2164069" cy="276999"/>
          </a:xfrm>
          <a:prstGeom prst="rect">
            <a:avLst/>
          </a:prstGeom>
          <a:noFill/>
          <a:ln>
            <a:noFill/>
          </a:ln>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hangingPunct="1">
              <a:defRPr/>
            </a:pPr>
            <a:r>
              <a:rPr lang="en-US" altLang="en-US" sz="1200" b="0" dirty="0" smtClean="0">
                <a:solidFill>
                  <a:srgbClr val="CDCDCF"/>
                </a:solidFill>
                <a:ea typeface="MS PGothic" pitchFamily="34" charset="-128"/>
                <a:cs typeface="+mn-cs"/>
              </a:rPr>
              <a:t>clinicaloptions.com/oncology</a:t>
            </a:r>
          </a:p>
        </p:txBody>
      </p:sp>
      <p:sp>
        <p:nvSpPr>
          <p:cNvPr id="1031" name="Text Box 13"/>
          <p:cNvSpPr txBox="1">
            <a:spLocks noChangeArrowheads="1"/>
          </p:cNvSpPr>
          <p:nvPr userDrawn="1"/>
        </p:nvSpPr>
        <p:spPr bwMode="auto">
          <a:xfrm>
            <a:off x="319088" y="69850"/>
            <a:ext cx="8039099" cy="323850"/>
          </a:xfrm>
          <a:prstGeom prst="rect">
            <a:avLst/>
          </a:prstGeom>
          <a:noFill/>
          <a:ln>
            <a:noFill/>
          </a:ln>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hangingPunct="1">
              <a:buFont typeface="Arial" charset="0"/>
              <a:buNone/>
              <a:defRPr/>
            </a:pPr>
            <a:r>
              <a:rPr lang="en-US" altLang="en-US" sz="1500" b="0" dirty="0" smtClean="0">
                <a:solidFill>
                  <a:srgbClr val="FFFFFF"/>
                </a:solidFill>
                <a:ea typeface="MS PGothic" pitchFamily="34" charset="-128"/>
                <a:cs typeface="+mn-cs"/>
              </a:rPr>
              <a:t>CCO Independent Coverage of the 2015 Gastrointestinal Cancers Symposium</a:t>
            </a:r>
          </a:p>
        </p:txBody>
      </p:sp>
    </p:spTree>
  </p:cSld>
  <p:clrMap bg1="dk2" tx1="lt1" bg2="dk1" tx2="lt2" accent1="accent1" accent2="accent2" accent3="accent3" accent4="accent4" accent5="accent5" accent6="accent6" hlink="hlink" folHlink="folHlink"/>
  <p:sldLayoutIdLst>
    <p:sldLayoutId id="2147484418" r:id="rId1"/>
    <p:sldLayoutId id="2147484258" r:id="rId2"/>
    <p:sldLayoutId id="2147484419" r:id="rId3"/>
    <p:sldLayoutId id="2147484259" r:id="rId4"/>
    <p:sldLayoutId id="2147484260" r:id="rId5"/>
    <p:sldLayoutId id="2147484261" r:id="rId6"/>
    <p:sldLayoutId id="2147484262" r:id="rId7"/>
    <p:sldLayoutId id="2147484420" r:id="rId8"/>
  </p:sldLayoutIdLst>
  <p:hf hdr="0" ftr="0" dt="0"/>
  <p:txStyles>
    <p:titleStyle>
      <a:lvl1pPr algn="l" rtl="0" eaLnBrk="0" fontAlgn="base" hangingPunct="0">
        <a:spcBef>
          <a:spcPct val="0"/>
        </a:spcBef>
        <a:spcAft>
          <a:spcPct val="0"/>
        </a:spcAft>
        <a:defRPr sz="3200" b="1">
          <a:solidFill>
            <a:schemeClr val="tx2"/>
          </a:solidFill>
          <a:latin typeface="+mj-lt"/>
          <a:ea typeface="ＭＳ Ｐゴシック"/>
          <a:cs typeface="ＭＳ Ｐゴシック" charset="0"/>
        </a:defRPr>
      </a:lvl1pPr>
      <a:lvl2pPr algn="l" rtl="0" eaLnBrk="0" fontAlgn="base" hangingPunct="0">
        <a:spcBef>
          <a:spcPct val="0"/>
        </a:spcBef>
        <a:spcAft>
          <a:spcPct val="0"/>
        </a:spcAft>
        <a:defRPr sz="3200" b="1">
          <a:solidFill>
            <a:schemeClr val="tx2"/>
          </a:solidFill>
          <a:latin typeface="Arial" charset="0"/>
          <a:ea typeface="ＭＳ Ｐゴシック"/>
          <a:cs typeface="ＭＳ Ｐゴシック" charset="0"/>
        </a:defRPr>
      </a:lvl2pPr>
      <a:lvl3pPr algn="l" rtl="0" eaLnBrk="0" fontAlgn="base" hangingPunct="0">
        <a:spcBef>
          <a:spcPct val="0"/>
        </a:spcBef>
        <a:spcAft>
          <a:spcPct val="0"/>
        </a:spcAft>
        <a:defRPr sz="3200" b="1">
          <a:solidFill>
            <a:schemeClr val="tx2"/>
          </a:solidFill>
          <a:latin typeface="Arial" charset="0"/>
          <a:ea typeface="ＭＳ Ｐゴシック"/>
          <a:cs typeface="ＭＳ Ｐゴシック" charset="0"/>
        </a:defRPr>
      </a:lvl3pPr>
      <a:lvl4pPr algn="l" rtl="0" eaLnBrk="0" fontAlgn="base" hangingPunct="0">
        <a:spcBef>
          <a:spcPct val="0"/>
        </a:spcBef>
        <a:spcAft>
          <a:spcPct val="0"/>
        </a:spcAft>
        <a:defRPr sz="3200" b="1">
          <a:solidFill>
            <a:schemeClr val="tx2"/>
          </a:solidFill>
          <a:latin typeface="Arial" charset="0"/>
          <a:ea typeface="ＭＳ Ｐゴシック"/>
          <a:cs typeface="ＭＳ Ｐゴシック" charset="0"/>
        </a:defRPr>
      </a:lvl4pPr>
      <a:lvl5pPr algn="l" rtl="0" eaLnBrk="0" fontAlgn="base" hangingPunct="0">
        <a:spcBef>
          <a:spcPct val="0"/>
        </a:spcBef>
        <a:spcAft>
          <a:spcPct val="0"/>
        </a:spcAft>
        <a:defRPr sz="3200" b="1">
          <a:solidFill>
            <a:schemeClr val="tx2"/>
          </a:solidFill>
          <a:latin typeface="Arial" charset="0"/>
          <a:ea typeface="ＭＳ Ｐゴシック"/>
          <a:cs typeface="ＭＳ Ｐゴシック"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8B3D9A"/>
        </a:buClr>
        <a:buFont typeface="Wingdings" pitchFamily="2" charset="2"/>
        <a:buChar char="§"/>
        <a:defRPr sz="2400">
          <a:solidFill>
            <a:srgbClr val="FEFDDE"/>
          </a:solidFill>
          <a:latin typeface="+mn-lt"/>
          <a:ea typeface="ＭＳ Ｐゴシック"/>
          <a:cs typeface="ＭＳ Ｐゴシック" charset="0"/>
        </a:defRPr>
      </a:lvl1pPr>
      <a:lvl2pPr marL="742950" indent="-285750" algn="l" rtl="0" eaLnBrk="0" fontAlgn="base" hangingPunct="0">
        <a:lnSpc>
          <a:spcPct val="90000"/>
        </a:lnSpc>
        <a:spcBef>
          <a:spcPts val="1000"/>
        </a:spcBef>
        <a:spcAft>
          <a:spcPts val="700"/>
        </a:spcAft>
        <a:buClr>
          <a:srgbClr val="8B3D9A"/>
        </a:buClr>
        <a:buFont typeface="Arial" charset="0"/>
        <a:buChar char="–"/>
        <a:defRPr sz="2200">
          <a:solidFill>
            <a:srgbClr val="FEFDDE"/>
          </a:solidFill>
          <a:latin typeface="+mn-lt"/>
          <a:ea typeface="ＭＳ Ｐゴシック"/>
          <a:cs typeface="ＭＳ Ｐゴシック"/>
        </a:defRPr>
      </a:lvl2pPr>
      <a:lvl3pPr marL="1143000" indent="-228600" algn="l" rtl="0" eaLnBrk="0" fontAlgn="base" hangingPunct="0">
        <a:lnSpc>
          <a:spcPct val="90000"/>
        </a:lnSpc>
        <a:spcBef>
          <a:spcPts val="1000"/>
        </a:spcBef>
        <a:spcAft>
          <a:spcPts val="700"/>
        </a:spcAft>
        <a:buClr>
          <a:srgbClr val="8B3D9A"/>
        </a:buClr>
        <a:buFont typeface="Arial" charset="0"/>
        <a:buChar char="–"/>
        <a:defRPr sz="2000">
          <a:solidFill>
            <a:srgbClr val="FEFDDE"/>
          </a:solidFill>
          <a:latin typeface="+mn-lt"/>
          <a:ea typeface="ＭＳ Ｐゴシック"/>
          <a:cs typeface="ＭＳ Ｐゴシック"/>
        </a:defRPr>
      </a:lvl3pPr>
      <a:lvl4pPr marL="1600200" indent="-228600" algn="l" rtl="0" eaLnBrk="0" fontAlgn="base" hangingPunct="0">
        <a:lnSpc>
          <a:spcPct val="90000"/>
        </a:lnSpc>
        <a:spcBef>
          <a:spcPts val="1000"/>
        </a:spcBef>
        <a:spcAft>
          <a:spcPts val="700"/>
        </a:spcAft>
        <a:buClr>
          <a:srgbClr val="8B3D9A"/>
        </a:buClr>
        <a:buFont typeface="Arial" charset="0"/>
        <a:buChar char="–"/>
        <a:defRPr>
          <a:solidFill>
            <a:srgbClr val="FEFDDE"/>
          </a:solidFill>
          <a:latin typeface="+mn-lt"/>
          <a:ea typeface="ＭＳ Ｐゴシック"/>
          <a:cs typeface="ＭＳ Ｐゴシック"/>
        </a:defRPr>
      </a:lvl4pPr>
      <a:lvl5pPr marL="2057400" indent="-228600" algn="l" rtl="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mn-lt"/>
          <a:ea typeface="ＭＳ Ｐゴシック"/>
          <a:cs typeface="ＭＳ Ｐゴシック"/>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1763715" y="385763"/>
            <a:ext cx="7821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it-IT" smtClean="0"/>
              <a:t>Click to edit Master title style</a:t>
            </a:r>
          </a:p>
        </p:txBody>
      </p:sp>
      <p:sp>
        <p:nvSpPr>
          <p:cNvPr id="7171" name="Rectangle 3"/>
          <p:cNvSpPr>
            <a:spLocks noGrp="1" noChangeArrowheads="1"/>
          </p:cNvSpPr>
          <p:nvPr>
            <p:ph type="body" idx="1"/>
          </p:nvPr>
        </p:nvSpPr>
        <p:spPr bwMode="auto">
          <a:xfrm>
            <a:off x="622301" y="1800225"/>
            <a:ext cx="8929688"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smtClean="0"/>
              <a:t>Click to edit Master text styles</a:t>
            </a:r>
          </a:p>
          <a:p>
            <a:pPr lvl="1"/>
            <a:r>
              <a:rPr lang="en-US" altLang="it-IT" smtClean="0"/>
              <a:t>Second level</a:t>
            </a:r>
          </a:p>
          <a:p>
            <a:pPr lvl="2"/>
            <a:r>
              <a:rPr lang="en-US" altLang="it-IT" smtClean="0"/>
              <a:t>Third level</a:t>
            </a:r>
          </a:p>
          <a:p>
            <a:pPr lvl="3"/>
            <a:r>
              <a:rPr lang="en-US" altLang="it-IT" smtClean="0"/>
              <a:t>Fourth level</a:t>
            </a:r>
          </a:p>
          <a:p>
            <a:pPr lvl="4"/>
            <a:r>
              <a:rPr lang="en-US" altLang="it-IT" smtClean="0"/>
              <a:t>Fifth level</a:t>
            </a:r>
          </a:p>
        </p:txBody>
      </p:sp>
      <p:sp>
        <p:nvSpPr>
          <p:cNvPr id="7172" name="Line 7"/>
          <p:cNvSpPr>
            <a:spLocks noChangeShapeType="1"/>
          </p:cNvSpPr>
          <p:nvPr/>
        </p:nvSpPr>
        <p:spPr bwMode="auto">
          <a:xfrm>
            <a:off x="1768483" y="1143000"/>
            <a:ext cx="8493125" cy="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it-IT" sz="2400" smtClean="0">
              <a:solidFill>
                <a:srgbClr val="003367"/>
              </a:solidFill>
              <a:latin typeface="Arial" pitchFamily="34" charset="0"/>
              <a:ea typeface="ＭＳ Ｐゴシック" pitchFamily="34" charset="-128"/>
              <a:cs typeface="+mn-cs"/>
            </a:endParaRPr>
          </a:p>
        </p:txBody>
      </p:sp>
      <p:sp>
        <p:nvSpPr>
          <p:cNvPr id="7" name="Date Placeholder 6"/>
          <p:cNvSpPr>
            <a:spLocks noGrp="1"/>
          </p:cNvSpPr>
          <p:nvPr>
            <p:ph type="dt" sz="half" idx="2"/>
          </p:nvPr>
        </p:nvSpPr>
        <p:spPr>
          <a:xfrm>
            <a:off x="623890" y="6207141"/>
            <a:ext cx="239395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FA0"/>
                </a:solidFill>
                <a:latin typeface="Arial" charset="0"/>
                <a:ea typeface="ＭＳ Ｐゴシック"/>
                <a:cs typeface="ＭＳ Ｐゴシック"/>
              </a:defRPr>
            </a:lvl1pPr>
          </a:lstStyle>
          <a:p>
            <a:pPr>
              <a:defRPr/>
            </a:pPr>
            <a:endParaRPr lang="en-US"/>
          </a:p>
        </p:txBody>
      </p:sp>
    </p:spTree>
    <p:extLst>
      <p:ext uri="{BB962C8B-B14F-4D97-AF65-F5344CB8AC3E}">
        <p14:creationId xmlns:p14="http://schemas.microsoft.com/office/powerpoint/2010/main" val="437052735"/>
      </p:ext>
    </p:extLst>
  </p:cSld>
  <p:clrMap bg1="lt1" tx1="dk1" bg2="lt2" tx2="dk2" accent1="accent1" accent2="accent2" accent3="accent3" accent4="accent4" accent5="accent5" accent6="accent6" hlink="hlink" folHlink="folHlink"/>
  <p:sldLayoutIdLst>
    <p:sldLayoutId id="2147484445" r:id="rId1"/>
    <p:sldLayoutId id="2147484446" r:id="rId2"/>
  </p:sldLayoutIdLst>
  <p:hf sldNum="0" hdr="0" dt="0"/>
  <p:txStyles>
    <p:titleStyle>
      <a:lvl1pPr algn="l" rtl="0" eaLnBrk="0" fontAlgn="base" hangingPunct="0">
        <a:spcBef>
          <a:spcPct val="0"/>
        </a:spcBef>
        <a:spcAft>
          <a:spcPct val="0"/>
        </a:spcAft>
        <a:defRPr sz="3200">
          <a:solidFill>
            <a:schemeClr val="bg1"/>
          </a:solidFill>
          <a:latin typeface="+mj-lt"/>
          <a:ea typeface="ＭＳ Ｐゴシック"/>
          <a:cs typeface="ＭＳ Ｐゴシック"/>
        </a:defRPr>
      </a:lvl1pPr>
      <a:lvl2pPr algn="l" rtl="0" eaLnBrk="0" fontAlgn="base" hangingPunct="0">
        <a:spcBef>
          <a:spcPct val="0"/>
        </a:spcBef>
        <a:spcAft>
          <a:spcPct val="0"/>
        </a:spcAft>
        <a:defRPr sz="3200">
          <a:solidFill>
            <a:schemeClr val="bg1"/>
          </a:solidFill>
          <a:latin typeface="Arial" charset="0"/>
          <a:ea typeface="ＭＳ Ｐゴシック"/>
          <a:cs typeface="ＭＳ Ｐゴシック"/>
        </a:defRPr>
      </a:lvl2pPr>
      <a:lvl3pPr algn="l" rtl="0" eaLnBrk="0" fontAlgn="base" hangingPunct="0">
        <a:spcBef>
          <a:spcPct val="0"/>
        </a:spcBef>
        <a:spcAft>
          <a:spcPct val="0"/>
        </a:spcAft>
        <a:defRPr sz="3200">
          <a:solidFill>
            <a:schemeClr val="bg1"/>
          </a:solidFill>
          <a:latin typeface="Arial" charset="0"/>
          <a:ea typeface="ＭＳ Ｐゴシック"/>
          <a:cs typeface="ＭＳ Ｐゴシック"/>
        </a:defRPr>
      </a:lvl3pPr>
      <a:lvl4pPr algn="l" rtl="0" eaLnBrk="0" fontAlgn="base" hangingPunct="0">
        <a:spcBef>
          <a:spcPct val="0"/>
        </a:spcBef>
        <a:spcAft>
          <a:spcPct val="0"/>
        </a:spcAft>
        <a:defRPr sz="3200">
          <a:solidFill>
            <a:schemeClr val="bg1"/>
          </a:solidFill>
          <a:latin typeface="Arial" charset="0"/>
          <a:ea typeface="ＭＳ Ｐゴシック"/>
          <a:cs typeface="ＭＳ Ｐゴシック"/>
        </a:defRPr>
      </a:lvl4pPr>
      <a:lvl5pPr algn="l" rtl="0" eaLnBrk="0" fontAlgn="base" hangingPunct="0">
        <a:spcBef>
          <a:spcPct val="0"/>
        </a:spcBef>
        <a:spcAft>
          <a:spcPct val="0"/>
        </a:spcAft>
        <a:defRPr sz="3200">
          <a:solidFill>
            <a:schemeClr val="bg1"/>
          </a:solidFill>
          <a:latin typeface="Arial" charset="0"/>
          <a:ea typeface="ＭＳ Ｐゴシック"/>
          <a:cs typeface="ＭＳ Ｐゴシック"/>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p:titleStyle>
    <p:bodyStyle>
      <a:lvl1pPr marL="228600" indent="-228600" algn="l" rtl="0" eaLnBrk="0" fontAlgn="base" hangingPunct="0">
        <a:spcBef>
          <a:spcPct val="20000"/>
        </a:spcBef>
        <a:spcAft>
          <a:spcPct val="0"/>
        </a:spcAft>
        <a:buClr>
          <a:schemeClr val="accent1"/>
        </a:buClr>
        <a:buSzPct val="70000"/>
        <a:buBlip>
          <a:blip r:embed="rId4"/>
        </a:buBlip>
        <a:defRPr sz="2400">
          <a:solidFill>
            <a:schemeClr val="bg1"/>
          </a:solidFill>
          <a:latin typeface="+mn-lt"/>
          <a:ea typeface="ＭＳ Ｐゴシック"/>
          <a:cs typeface="ＭＳ Ｐゴシック"/>
        </a:defRPr>
      </a:lvl1pPr>
      <a:lvl2pPr marL="685800" indent="-228600" algn="l" rtl="0" eaLnBrk="0" fontAlgn="base" hangingPunct="0">
        <a:spcBef>
          <a:spcPct val="20000"/>
        </a:spcBef>
        <a:spcAft>
          <a:spcPct val="0"/>
        </a:spcAft>
        <a:buSzPct val="50000"/>
        <a:buBlip>
          <a:blip r:embed="rId4"/>
        </a:buBlip>
        <a:defRPr sz="2000">
          <a:solidFill>
            <a:schemeClr val="bg1"/>
          </a:solidFill>
          <a:latin typeface="+mn-lt"/>
          <a:ea typeface="ＭＳ Ｐゴシック"/>
          <a:cs typeface="ＭＳ Ｐゴシック"/>
        </a:defRPr>
      </a:lvl2pPr>
      <a:lvl3pPr marL="1085850" indent="-171450" algn="l" rtl="0" eaLnBrk="0" fontAlgn="base" hangingPunct="0">
        <a:spcBef>
          <a:spcPct val="20000"/>
        </a:spcBef>
        <a:spcAft>
          <a:spcPct val="0"/>
        </a:spcAft>
        <a:buFont typeface="Arial" pitchFamily="34" charset="0"/>
        <a:buChar char="–"/>
        <a:defRPr sz="1400">
          <a:solidFill>
            <a:schemeClr val="bg1"/>
          </a:solidFill>
          <a:latin typeface="+mn-lt"/>
          <a:ea typeface="ＭＳ Ｐゴシック"/>
          <a:cs typeface="ＭＳ Ｐゴシック"/>
        </a:defRPr>
      </a:lvl3pPr>
      <a:lvl4pPr marL="1600200" indent="-228600" algn="l" rtl="0" eaLnBrk="0" fontAlgn="base" hangingPunct="0">
        <a:spcBef>
          <a:spcPct val="20000"/>
        </a:spcBef>
        <a:spcAft>
          <a:spcPct val="0"/>
        </a:spcAft>
        <a:buChar char="•"/>
        <a:defRPr sz="1400">
          <a:solidFill>
            <a:schemeClr val="bg1"/>
          </a:solidFill>
          <a:latin typeface="+mn-lt"/>
          <a:ea typeface="ＭＳ Ｐゴシック"/>
          <a:cs typeface="ＭＳ Ｐゴシック"/>
        </a:defRPr>
      </a:lvl4pPr>
      <a:lvl5pPr marL="2057400" indent="-228600" algn="l" rtl="0" eaLnBrk="0" fontAlgn="base" hangingPunct="0">
        <a:spcBef>
          <a:spcPct val="20000"/>
        </a:spcBef>
        <a:spcAft>
          <a:spcPct val="0"/>
        </a:spcAft>
        <a:buChar char="»"/>
        <a:defRPr sz="1400">
          <a:solidFill>
            <a:schemeClr val="bg1"/>
          </a:solidFill>
          <a:latin typeface="+mn-lt"/>
          <a:ea typeface="ＭＳ Ｐゴシック"/>
          <a:cs typeface="ＭＳ Ｐゴシック"/>
        </a:defRPr>
      </a:lvl5pPr>
      <a:lvl6pPr marL="2514600" indent="-228600" algn="l" rtl="0" fontAlgn="base">
        <a:spcBef>
          <a:spcPct val="20000"/>
        </a:spcBef>
        <a:spcAft>
          <a:spcPct val="0"/>
        </a:spcAft>
        <a:buChar char="»"/>
        <a:defRPr sz="1400">
          <a:solidFill>
            <a:schemeClr val="tx1"/>
          </a:solidFill>
          <a:latin typeface="+mn-lt"/>
          <a:ea typeface="ＭＳ Ｐゴシック" charset="-128"/>
        </a:defRPr>
      </a:lvl6pPr>
      <a:lvl7pPr marL="2971800" indent="-228600" algn="l" rtl="0" fontAlgn="base">
        <a:spcBef>
          <a:spcPct val="20000"/>
        </a:spcBef>
        <a:spcAft>
          <a:spcPct val="0"/>
        </a:spcAft>
        <a:buChar char="»"/>
        <a:defRPr sz="1400">
          <a:solidFill>
            <a:schemeClr val="tx1"/>
          </a:solidFill>
          <a:latin typeface="+mn-lt"/>
          <a:ea typeface="ＭＳ Ｐゴシック" charset="-128"/>
        </a:defRPr>
      </a:lvl7pPr>
      <a:lvl8pPr marL="3429000" indent="-228600" algn="l" rtl="0" fontAlgn="base">
        <a:spcBef>
          <a:spcPct val="20000"/>
        </a:spcBef>
        <a:spcAft>
          <a:spcPct val="0"/>
        </a:spcAft>
        <a:buChar char="»"/>
        <a:defRPr sz="1400">
          <a:solidFill>
            <a:schemeClr val="tx1"/>
          </a:solidFill>
          <a:latin typeface="+mn-lt"/>
          <a:ea typeface="ＭＳ Ｐゴシック" charset="-128"/>
        </a:defRPr>
      </a:lvl8pPr>
      <a:lvl9pPr marL="3886200" indent="-228600" algn="l" rtl="0" fontAlgn="base">
        <a:spcBef>
          <a:spcPct val="20000"/>
        </a:spcBef>
        <a:spcAft>
          <a:spcPct val="0"/>
        </a:spcAft>
        <a:buChar char="»"/>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1763715" y="385763"/>
            <a:ext cx="7821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it-IT" smtClean="0"/>
              <a:t>Click to edit Master title style</a:t>
            </a:r>
          </a:p>
        </p:txBody>
      </p:sp>
      <p:sp>
        <p:nvSpPr>
          <p:cNvPr id="7171" name="Rectangle 3"/>
          <p:cNvSpPr>
            <a:spLocks noGrp="1" noChangeArrowheads="1"/>
          </p:cNvSpPr>
          <p:nvPr>
            <p:ph type="body" idx="1"/>
          </p:nvPr>
        </p:nvSpPr>
        <p:spPr bwMode="auto">
          <a:xfrm>
            <a:off x="622301" y="1800225"/>
            <a:ext cx="8929688"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smtClean="0"/>
              <a:t>Click to edit Master text styles</a:t>
            </a:r>
          </a:p>
          <a:p>
            <a:pPr lvl="1"/>
            <a:r>
              <a:rPr lang="en-US" altLang="it-IT" smtClean="0"/>
              <a:t>Second level</a:t>
            </a:r>
          </a:p>
          <a:p>
            <a:pPr lvl="2"/>
            <a:r>
              <a:rPr lang="en-US" altLang="it-IT" smtClean="0"/>
              <a:t>Third level</a:t>
            </a:r>
          </a:p>
          <a:p>
            <a:pPr lvl="3"/>
            <a:r>
              <a:rPr lang="en-US" altLang="it-IT" smtClean="0"/>
              <a:t>Fourth level</a:t>
            </a:r>
          </a:p>
          <a:p>
            <a:pPr lvl="4"/>
            <a:r>
              <a:rPr lang="en-US" altLang="it-IT" smtClean="0"/>
              <a:t>Fifth level</a:t>
            </a:r>
          </a:p>
        </p:txBody>
      </p:sp>
      <p:sp>
        <p:nvSpPr>
          <p:cNvPr id="7172" name="Line 7"/>
          <p:cNvSpPr>
            <a:spLocks noChangeShapeType="1"/>
          </p:cNvSpPr>
          <p:nvPr/>
        </p:nvSpPr>
        <p:spPr bwMode="auto">
          <a:xfrm>
            <a:off x="1768483" y="1143000"/>
            <a:ext cx="8493125" cy="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it-IT" sz="2400" smtClean="0">
              <a:solidFill>
                <a:srgbClr val="003367"/>
              </a:solidFill>
              <a:latin typeface="Arial" pitchFamily="34" charset="0"/>
              <a:ea typeface="MS PGothic" pitchFamily="34" charset="-128"/>
              <a:cs typeface="+mn-cs"/>
            </a:endParaRPr>
          </a:p>
        </p:txBody>
      </p:sp>
      <p:sp>
        <p:nvSpPr>
          <p:cNvPr id="7" name="Date Placeholder 6"/>
          <p:cNvSpPr>
            <a:spLocks noGrp="1"/>
          </p:cNvSpPr>
          <p:nvPr>
            <p:ph type="dt" sz="half" idx="2"/>
          </p:nvPr>
        </p:nvSpPr>
        <p:spPr>
          <a:xfrm>
            <a:off x="623890" y="6207141"/>
            <a:ext cx="23939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FA0"/>
                </a:solidFill>
                <a:cs typeface="+mn-cs"/>
              </a:defRPr>
            </a:lvl1pPr>
          </a:lstStyle>
          <a:p>
            <a:pPr>
              <a:defRPr/>
            </a:pPr>
            <a:endParaRPr lang="en-US">
              <a:latin typeface="Arial" pitchFamily="34" charset="0"/>
              <a:ea typeface="MS PGothic" pitchFamily="34" charset="-128"/>
            </a:endParaRPr>
          </a:p>
        </p:txBody>
      </p:sp>
    </p:spTree>
    <p:extLst>
      <p:ext uri="{BB962C8B-B14F-4D97-AF65-F5344CB8AC3E}">
        <p14:creationId xmlns:p14="http://schemas.microsoft.com/office/powerpoint/2010/main" val="649686861"/>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578" r:id="rId4"/>
  </p:sldLayoutIdLst>
  <p:hf sldNum="0" hdr="0" dt="0"/>
  <p:txStyles>
    <p:titleStyle>
      <a:lvl1pPr algn="l" rtl="0" eaLnBrk="0" fontAlgn="base" hangingPunct="0">
        <a:spcBef>
          <a:spcPct val="0"/>
        </a:spcBef>
        <a:spcAft>
          <a:spcPct val="0"/>
        </a:spcAft>
        <a:defRPr sz="3200">
          <a:solidFill>
            <a:schemeClr val="bg1"/>
          </a:solidFill>
          <a:latin typeface="+mj-lt"/>
          <a:ea typeface="MS PGothic" pitchFamily="34" charset="-128"/>
          <a:cs typeface="ＭＳ Ｐゴシック"/>
        </a:defRPr>
      </a:lvl1pPr>
      <a:lvl2pPr algn="l" rtl="0" eaLnBrk="0" fontAlgn="base" hangingPunct="0">
        <a:spcBef>
          <a:spcPct val="0"/>
        </a:spcBef>
        <a:spcAft>
          <a:spcPct val="0"/>
        </a:spcAft>
        <a:defRPr sz="3200">
          <a:solidFill>
            <a:schemeClr val="bg1"/>
          </a:solidFill>
          <a:latin typeface="Arial" charset="0"/>
          <a:ea typeface="MS PGothic" pitchFamily="34" charset="-128"/>
          <a:cs typeface="ＭＳ Ｐゴシック"/>
        </a:defRPr>
      </a:lvl2pPr>
      <a:lvl3pPr algn="l" rtl="0" eaLnBrk="0" fontAlgn="base" hangingPunct="0">
        <a:spcBef>
          <a:spcPct val="0"/>
        </a:spcBef>
        <a:spcAft>
          <a:spcPct val="0"/>
        </a:spcAft>
        <a:defRPr sz="3200">
          <a:solidFill>
            <a:schemeClr val="bg1"/>
          </a:solidFill>
          <a:latin typeface="Arial" charset="0"/>
          <a:ea typeface="MS PGothic" pitchFamily="34" charset="-128"/>
          <a:cs typeface="ＭＳ Ｐゴシック"/>
        </a:defRPr>
      </a:lvl3pPr>
      <a:lvl4pPr algn="l" rtl="0" eaLnBrk="0" fontAlgn="base" hangingPunct="0">
        <a:spcBef>
          <a:spcPct val="0"/>
        </a:spcBef>
        <a:spcAft>
          <a:spcPct val="0"/>
        </a:spcAft>
        <a:defRPr sz="3200">
          <a:solidFill>
            <a:schemeClr val="bg1"/>
          </a:solidFill>
          <a:latin typeface="Arial" charset="0"/>
          <a:ea typeface="MS PGothic" pitchFamily="34" charset="-128"/>
          <a:cs typeface="ＭＳ Ｐゴシック"/>
        </a:defRPr>
      </a:lvl4pPr>
      <a:lvl5pPr algn="l" rtl="0" eaLnBrk="0" fontAlgn="base" hangingPunct="0">
        <a:spcBef>
          <a:spcPct val="0"/>
        </a:spcBef>
        <a:spcAft>
          <a:spcPct val="0"/>
        </a:spcAft>
        <a:defRPr sz="3200">
          <a:solidFill>
            <a:schemeClr val="bg1"/>
          </a:solidFill>
          <a:latin typeface="Arial" charset="0"/>
          <a:ea typeface="MS PGothic" pitchFamily="34" charset="-128"/>
          <a:cs typeface="ＭＳ Ｐゴシック"/>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p:titleStyle>
    <p:bodyStyle>
      <a:lvl1pPr marL="228600" indent="-228600" algn="l" rtl="0" eaLnBrk="0" fontAlgn="base" hangingPunct="0">
        <a:spcBef>
          <a:spcPct val="20000"/>
        </a:spcBef>
        <a:spcAft>
          <a:spcPct val="0"/>
        </a:spcAft>
        <a:buClr>
          <a:schemeClr val="accent1"/>
        </a:buClr>
        <a:buSzPct val="70000"/>
        <a:buBlip>
          <a:blip r:embed="rId6"/>
        </a:buBlip>
        <a:defRPr sz="2400">
          <a:solidFill>
            <a:schemeClr val="bg1"/>
          </a:solidFill>
          <a:latin typeface="+mn-lt"/>
          <a:ea typeface="MS PGothic" pitchFamily="34" charset="-128"/>
          <a:cs typeface="ＭＳ Ｐゴシック"/>
        </a:defRPr>
      </a:lvl1pPr>
      <a:lvl2pPr marL="685800" indent="-228600" algn="l" rtl="0" eaLnBrk="0" fontAlgn="base" hangingPunct="0">
        <a:spcBef>
          <a:spcPct val="20000"/>
        </a:spcBef>
        <a:spcAft>
          <a:spcPct val="0"/>
        </a:spcAft>
        <a:buSzPct val="50000"/>
        <a:buBlip>
          <a:blip r:embed="rId6"/>
        </a:buBlip>
        <a:defRPr sz="2000">
          <a:solidFill>
            <a:schemeClr val="bg1"/>
          </a:solidFill>
          <a:latin typeface="+mn-lt"/>
          <a:ea typeface="MS PGothic" pitchFamily="34" charset="-128"/>
          <a:cs typeface="ＭＳ Ｐゴシック"/>
        </a:defRPr>
      </a:lvl2pPr>
      <a:lvl3pPr marL="1085850" indent="-171450" algn="l" rtl="0" eaLnBrk="0" fontAlgn="base" hangingPunct="0">
        <a:spcBef>
          <a:spcPct val="20000"/>
        </a:spcBef>
        <a:spcAft>
          <a:spcPct val="0"/>
        </a:spcAft>
        <a:buFont typeface="Arial" pitchFamily="34" charset="0"/>
        <a:buChar char="–"/>
        <a:defRPr sz="1400">
          <a:solidFill>
            <a:schemeClr val="bg1"/>
          </a:solidFill>
          <a:latin typeface="+mn-lt"/>
          <a:ea typeface="MS PGothic" pitchFamily="34" charset="-128"/>
          <a:cs typeface="ＭＳ Ｐゴシック"/>
        </a:defRPr>
      </a:lvl3pPr>
      <a:lvl4pPr marL="1600200" indent="-228600" algn="l" rtl="0" eaLnBrk="0" fontAlgn="base" hangingPunct="0">
        <a:spcBef>
          <a:spcPct val="20000"/>
        </a:spcBef>
        <a:spcAft>
          <a:spcPct val="0"/>
        </a:spcAft>
        <a:buChar char="•"/>
        <a:defRPr sz="1400">
          <a:solidFill>
            <a:schemeClr val="bg1"/>
          </a:solidFill>
          <a:latin typeface="+mn-lt"/>
          <a:ea typeface="MS PGothic" pitchFamily="34" charset="-128"/>
          <a:cs typeface="ＭＳ Ｐゴシック"/>
        </a:defRPr>
      </a:lvl4pPr>
      <a:lvl5pPr marL="2057400" indent="-228600" algn="l" rtl="0" eaLnBrk="0" fontAlgn="base" hangingPunct="0">
        <a:spcBef>
          <a:spcPct val="20000"/>
        </a:spcBef>
        <a:spcAft>
          <a:spcPct val="0"/>
        </a:spcAft>
        <a:buChar char="»"/>
        <a:defRPr sz="1400">
          <a:solidFill>
            <a:schemeClr val="bg1"/>
          </a:solidFill>
          <a:latin typeface="+mn-lt"/>
          <a:ea typeface="MS PGothic" pitchFamily="34" charset="-128"/>
          <a:cs typeface="ＭＳ Ｐゴシック"/>
        </a:defRPr>
      </a:lvl5pPr>
      <a:lvl6pPr marL="2514600" indent="-228600" algn="l" rtl="0" fontAlgn="base">
        <a:spcBef>
          <a:spcPct val="20000"/>
        </a:spcBef>
        <a:spcAft>
          <a:spcPct val="0"/>
        </a:spcAft>
        <a:buChar char="»"/>
        <a:defRPr sz="1400">
          <a:solidFill>
            <a:schemeClr val="tx1"/>
          </a:solidFill>
          <a:latin typeface="+mn-lt"/>
          <a:ea typeface="ＭＳ Ｐゴシック" charset="-128"/>
        </a:defRPr>
      </a:lvl6pPr>
      <a:lvl7pPr marL="2971800" indent="-228600" algn="l" rtl="0" fontAlgn="base">
        <a:spcBef>
          <a:spcPct val="20000"/>
        </a:spcBef>
        <a:spcAft>
          <a:spcPct val="0"/>
        </a:spcAft>
        <a:buChar char="»"/>
        <a:defRPr sz="1400">
          <a:solidFill>
            <a:schemeClr val="tx1"/>
          </a:solidFill>
          <a:latin typeface="+mn-lt"/>
          <a:ea typeface="ＭＳ Ｐゴシック" charset="-128"/>
        </a:defRPr>
      </a:lvl7pPr>
      <a:lvl8pPr marL="3429000" indent="-228600" algn="l" rtl="0" fontAlgn="base">
        <a:spcBef>
          <a:spcPct val="20000"/>
        </a:spcBef>
        <a:spcAft>
          <a:spcPct val="0"/>
        </a:spcAft>
        <a:buChar char="»"/>
        <a:defRPr sz="1400">
          <a:solidFill>
            <a:schemeClr val="tx1"/>
          </a:solidFill>
          <a:latin typeface="+mn-lt"/>
          <a:ea typeface="ＭＳ Ｐゴシック" charset="-128"/>
        </a:defRPr>
      </a:lvl8pPr>
      <a:lvl9pPr marL="3886200" indent="-228600" algn="l" rtl="0" fontAlgn="base">
        <a:spcBef>
          <a:spcPct val="20000"/>
        </a:spcBef>
        <a:spcAft>
          <a:spcPct val="0"/>
        </a:spcAft>
        <a:buChar char="»"/>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763715" y="385763"/>
            <a:ext cx="7821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it-IT" smtClean="0"/>
              <a:t>Click to edit Master title style</a:t>
            </a:r>
          </a:p>
        </p:txBody>
      </p:sp>
      <p:sp>
        <p:nvSpPr>
          <p:cNvPr id="8195" name="Rectangle 3"/>
          <p:cNvSpPr>
            <a:spLocks noGrp="1" noChangeArrowheads="1"/>
          </p:cNvSpPr>
          <p:nvPr>
            <p:ph type="body" idx="1"/>
          </p:nvPr>
        </p:nvSpPr>
        <p:spPr bwMode="auto">
          <a:xfrm>
            <a:off x="622301" y="1800225"/>
            <a:ext cx="8929688"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smtClean="0"/>
              <a:t>Click to edit Master text styles</a:t>
            </a:r>
          </a:p>
          <a:p>
            <a:pPr lvl="1"/>
            <a:r>
              <a:rPr lang="en-US" altLang="it-IT" smtClean="0"/>
              <a:t>Second level</a:t>
            </a:r>
          </a:p>
          <a:p>
            <a:pPr lvl="2"/>
            <a:r>
              <a:rPr lang="en-US" altLang="it-IT" smtClean="0"/>
              <a:t>Third level</a:t>
            </a:r>
          </a:p>
          <a:p>
            <a:pPr lvl="3"/>
            <a:r>
              <a:rPr lang="en-US" altLang="it-IT" smtClean="0"/>
              <a:t>Fourth level</a:t>
            </a:r>
          </a:p>
          <a:p>
            <a:pPr lvl="4"/>
            <a:r>
              <a:rPr lang="en-US" altLang="it-IT" smtClean="0"/>
              <a:t>Fifth level</a:t>
            </a:r>
          </a:p>
        </p:txBody>
      </p:sp>
      <p:sp>
        <p:nvSpPr>
          <p:cNvPr id="8196" name="Line 7"/>
          <p:cNvSpPr>
            <a:spLocks noChangeShapeType="1"/>
          </p:cNvSpPr>
          <p:nvPr/>
        </p:nvSpPr>
        <p:spPr bwMode="auto">
          <a:xfrm>
            <a:off x="1768483" y="1143000"/>
            <a:ext cx="8493125" cy="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it-IT" sz="2400" smtClean="0">
              <a:solidFill>
                <a:srgbClr val="003367"/>
              </a:solidFill>
              <a:latin typeface="Arial" pitchFamily="34" charset="0"/>
              <a:ea typeface="MS PGothic" pitchFamily="34" charset="-128"/>
              <a:cs typeface="+mn-cs"/>
            </a:endParaRPr>
          </a:p>
        </p:txBody>
      </p:sp>
      <p:sp>
        <p:nvSpPr>
          <p:cNvPr id="7" name="Date Placeholder 6"/>
          <p:cNvSpPr>
            <a:spLocks noGrp="1"/>
          </p:cNvSpPr>
          <p:nvPr>
            <p:ph type="dt" sz="half" idx="2"/>
          </p:nvPr>
        </p:nvSpPr>
        <p:spPr>
          <a:xfrm>
            <a:off x="623890" y="6207141"/>
            <a:ext cx="23939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FA0"/>
                </a:solidFill>
                <a:cs typeface="+mn-cs"/>
              </a:defRPr>
            </a:lvl1pPr>
          </a:lstStyle>
          <a:p>
            <a:pPr>
              <a:defRPr/>
            </a:pPr>
            <a:endParaRPr lang="en-US">
              <a:latin typeface="Arial" pitchFamily="34" charset="0"/>
              <a:ea typeface="MS PGothic" pitchFamily="34" charset="-128"/>
            </a:endParaRPr>
          </a:p>
        </p:txBody>
      </p:sp>
    </p:spTree>
    <p:extLst>
      <p:ext uri="{BB962C8B-B14F-4D97-AF65-F5344CB8AC3E}">
        <p14:creationId xmlns:p14="http://schemas.microsoft.com/office/powerpoint/2010/main" val="223743000"/>
      </p:ext>
    </p:extLst>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8" r:id="rId4"/>
  </p:sldLayoutIdLst>
  <p:hf sldNum="0" hdr="0" dt="0"/>
  <p:txStyles>
    <p:titleStyle>
      <a:lvl1pPr algn="l" rtl="0" eaLnBrk="0" fontAlgn="base" hangingPunct="0">
        <a:spcBef>
          <a:spcPct val="0"/>
        </a:spcBef>
        <a:spcAft>
          <a:spcPct val="0"/>
        </a:spcAft>
        <a:defRPr sz="3200">
          <a:solidFill>
            <a:schemeClr val="bg1"/>
          </a:solidFill>
          <a:latin typeface="+mj-lt"/>
          <a:ea typeface="MS PGothic" pitchFamily="34" charset="-128"/>
          <a:cs typeface="ＭＳ Ｐゴシック"/>
        </a:defRPr>
      </a:lvl1pPr>
      <a:lvl2pPr algn="l" rtl="0" eaLnBrk="0" fontAlgn="base" hangingPunct="0">
        <a:spcBef>
          <a:spcPct val="0"/>
        </a:spcBef>
        <a:spcAft>
          <a:spcPct val="0"/>
        </a:spcAft>
        <a:defRPr sz="3200">
          <a:solidFill>
            <a:schemeClr val="bg1"/>
          </a:solidFill>
          <a:latin typeface="Arial" charset="0"/>
          <a:ea typeface="MS PGothic" pitchFamily="34" charset="-128"/>
          <a:cs typeface="ＭＳ Ｐゴシック"/>
        </a:defRPr>
      </a:lvl2pPr>
      <a:lvl3pPr algn="l" rtl="0" eaLnBrk="0" fontAlgn="base" hangingPunct="0">
        <a:spcBef>
          <a:spcPct val="0"/>
        </a:spcBef>
        <a:spcAft>
          <a:spcPct val="0"/>
        </a:spcAft>
        <a:defRPr sz="3200">
          <a:solidFill>
            <a:schemeClr val="bg1"/>
          </a:solidFill>
          <a:latin typeface="Arial" charset="0"/>
          <a:ea typeface="MS PGothic" pitchFamily="34" charset="-128"/>
          <a:cs typeface="ＭＳ Ｐゴシック"/>
        </a:defRPr>
      </a:lvl3pPr>
      <a:lvl4pPr algn="l" rtl="0" eaLnBrk="0" fontAlgn="base" hangingPunct="0">
        <a:spcBef>
          <a:spcPct val="0"/>
        </a:spcBef>
        <a:spcAft>
          <a:spcPct val="0"/>
        </a:spcAft>
        <a:defRPr sz="3200">
          <a:solidFill>
            <a:schemeClr val="bg1"/>
          </a:solidFill>
          <a:latin typeface="Arial" charset="0"/>
          <a:ea typeface="MS PGothic" pitchFamily="34" charset="-128"/>
          <a:cs typeface="ＭＳ Ｐゴシック"/>
        </a:defRPr>
      </a:lvl4pPr>
      <a:lvl5pPr algn="l" rtl="0" eaLnBrk="0" fontAlgn="base" hangingPunct="0">
        <a:spcBef>
          <a:spcPct val="0"/>
        </a:spcBef>
        <a:spcAft>
          <a:spcPct val="0"/>
        </a:spcAft>
        <a:defRPr sz="3200">
          <a:solidFill>
            <a:schemeClr val="bg1"/>
          </a:solidFill>
          <a:latin typeface="Arial" charset="0"/>
          <a:ea typeface="MS PGothic" pitchFamily="34" charset="-128"/>
          <a:cs typeface="ＭＳ Ｐゴシック"/>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p:titleStyle>
    <p:bodyStyle>
      <a:lvl1pPr marL="228600" indent="-228600" algn="l" rtl="0" eaLnBrk="0" fontAlgn="base" hangingPunct="0">
        <a:spcBef>
          <a:spcPct val="20000"/>
        </a:spcBef>
        <a:spcAft>
          <a:spcPct val="0"/>
        </a:spcAft>
        <a:buClr>
          <a:schemeClr val="accent1"/>
        </a:buClr>
        <a:buSzPct val="70000"/>
        <a:buBlip>
          <a:blip r:embed="rId6"/>
        </a:buBlip>
        <a:defRPr sz="2400">
          <a:solidFill>
            <a:schemeClr val="bg1"/>
          </a:solidFill>
          <a:latin typeface="+mn-lt"/>
          <a:ea typeface="MS PGothic" pitchFamily="34" charset="-128"/>
          <a:cs typeface="ＭＳ Ｐゴシック"/>
        </a:defRPr>
      </a:lvl1pPr>
      <a:lvl2pPr marL="685800" indent="-228600" algn="l" rtl="0" eaLnBrk="0" fontAlgn="base" hangingPunct="0">
        <a:spcBef>
          <a:spcPct val="20000"/>
        </a:spcBef>
        <a:spcAft>
          <a:spcPct val="0"/>
        </a:spcAft>
        <a:buSzPct val="50000"/>
        <a:buBlip>
          <a:blip r:embed="rId6"/>
        </a:buBlip>
        <a:defRPr sz="2000">
          <a:solidFill>
            <a:schemeClr val="bg1"/>
          </a:solidFill>
          <a:latin typeface="+mn-lt"/>
          <a:ea typeface="MS PGothic" pitchFamily="34" charset="-128"/>
          <a:cs typeface="ＭＳ Ｐゴシック"/>
        </a:defRPr>
      </a:lvl2pPr>
      <a:lvl3pPr marL="1085850" indent="-171450" algn="l" rtl="0" eaLnBrk="0" fontAlgn="base" hangingPunct="0">
        <a:spcBef>
          <a:spcPct val="20000"/>
        </a:spcBef>
        <a:spcAft>
          <a:spcPct val="0"/>
        </a:spcAft>
        <a:buFont typeface="Arial" pitchFamily="34" charset="0"/>
        <a:buChar char="–"/>
        <a:defRPr sz="1400">
          <a:solidFill>
            <a:schemeClr val="bg1"/>
          </a:solidFill>
          <a:latin typeface="+mn-lt"/>
          <a:ea typeface="MS PGothic" pitchFamily="34" charset="-128"/>
          <a:cs typeface="ＭＳ Ｐゴシック"/>
        </a:defRPr>
      </a:lvl3pPr>
      <a:lvl4pPr marL="1600200" indent="-228600" algn="l" rtl="0" eaLnBrk="0" fontAlgn="base" hangingPunct="0">
        <a:spcBef>
          <a:spcPct val="20000"/>
        </a:spcBef>
        <a:spcAft>
          <a:spcPct val="0"/>
        </a:spcAft>
        <a:buChar char="•"/>
        <a:defRPr sz="1400">
          <a:solidFill>
            <a:schemeClr val="bg1"/>
          </a:solidFill>
          <a:latin typeface="+mn-lt"/>
          <a:ea typeface="MS PGothic" pitchFamily="34" charset="-128"/>
          <a:cs typeface="ＭＳ Ｐゴシック"/>
        </a:defRPr>
      </a:lvl4pPr>
      <a:lvl5pPr marL="2057400" indent="-228600" algn="l" rtl="0" eaLnBrk="0" fontAlgn="base" hangingPunct="0">
        <a:spcBef>
          <a:spcPct val="20000"/>
        </a:spcBef>
        <a:spcAft>
          <a:spcPct val="0"/>
        </a:spcAft>
        <a:buChar char="»"/>
        <a:defRPr sz="1400">
          <a:solidFill>
            <a:schemeClr val="bg1"/>
          </a:solidFill>
          <a:latin typeface="+mn-lt"/>
          <a:ea typeface="MS PGothic" pitchFamily="34" charset="-128"/>
          <a:cs typeface="ＭＳ Ｐゴシック"/>
        </a:defRPr>
      </a:lvl5pPr>
      <a:lvl6pPr marL="2514600" indent="-228600" algn="l" rtl="0" fontAlgn="base">
        <a:spcBef>
          <a:spcPct val="20000"/>
        </a:spcBef>
        <a:spcAft>
          <a:spcPct val="0"/>
        </a:spcAft>
        <a:buChar char="»"/>
        <a:defRPr sz="1400">
          <a:solidFill>
            <a:schemeClr val="tx1"/>
          </a:solidFill>
          <a:latin typeface="+mn-lt"/>
          <a:ea typeface="ＭＳ Ｐゴシック" charset="-128"/>
        </a:defRPr>
      </a:lvl6pPr>
      <a:lvl7pPr marL="2971800" indent="-228600" algn="l" rtl="0" fontAlgn="base">
        <a:spcBef>
          <a:spcPct val="20000"/>
        </a:spcBef>
        <a:spcAft>
          <a:spcPct val="0"/>
        </a:spcAft>
        <a:buChar char="»"/>
        <a:defRPr sz="1400">
          <a:solidFill>
            <a:schemeClr val="tx1"/>
          </a:solidFill>
          <a:latin typeface="+mn-lt"/>
          <a:ea typeface="ＭＳ Ｐゴシック" charset="-128"/>
        </a:defRPr>
      </a:lvl7pPr>
      <a:lvl8pPr marL="3429000" indent="-228600" algn="l" rtl="0" fontAlgn="base">
        <a:spcBef>
          <a:spcPct val="20000"/>
        </a:spcBef>
        <a:spcAft>
          <a:spcPct val="0"/>
        </a:spcAft>
        <a:buChar char="»"/>
        <a:defRPr sz="1400">
          <a:solidFill>
            <a:schemeClr val="tx1"/>
          </a:solidFill>
          <a:latin typeface="+mn-lt"/>
          <a:ea typeface="ＭＳ Ｐゴシック" charset="-128"/>
        </a:defRPr>
      </a:lvl8pPr>
      <a:lvl9pPr marL="3886200" indent="-228600" algn="l" rtl="0" fontAlgn="base">
        <a:spcBef>
          <a:spcPct val="20000"/>
        </a:spcBef>
        <a:spcAft>
          <a:spcPct val="0"/>
        </a:spcAft>
        <a:buChar char="»"/>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1763714" y="385763"/>
            <a:ext cx="7821612" cy="709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it-IT" smtClean="0"/>
              <a:t>Click to edit Master title style</a:t>
            </a:r>
          </a:p>
        </p:txBody>
      </p:sp>
      <p:sp>
        <p:nvSpPr>
          <p:cNvPr id="7171" name="Rectangle 3"/>
          <p:cNvSpPr>
            <a:spLocks noGrp="1" noChangeArrowheads="1"/>
          </p:cNvSpPr>
          <p:nvPr>
            <p:ph type="body" idx="1"/>
          </p:nvPr>
        </p:nvSpPr>
        <p:spPr bwMode="auto">
          <a:xfrm>
            <a:off x="622301" y="1800225"/>
            <a:ext cx="8929688" cy="40767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it-IT" smtClean="0"/>
              <a:t>Click to edit Master text styles</a:t>
            </a:r>
          </a:p>
          <a:p>
            <a:pPr lvl="1"/>
            <a:r>
              <a:rPr lang="en-US" altLang="it-IT" smtClean="0"/>
              <a:t>Second level</a:t>
            </a:r>
          </a:p>
          <a:p>
            <a:pPr lvl="2"/>
            <a:r>
              <a:rPr lang="en-US" altLang="it-IT" smtClean="0"/>
              <a:t>Third level</a:t>
            </a:r>
          </a:p>
          <a:p>
            <a:pPr lvl="3"/>
            <a:r>
              <a:rPr lang="en-US" altLang="it-IT" smtClean="0"/>
              <a:t>Fourth level</a:t>
            </a:r>
          </a:p>
          <a:p>
            <a:pPr lvl="4"/>
            <a:r>
              <a:rPr lang="en-US" altLang="it-IT" smtClean="0"/>
              <a:t>Fifth level</a:t>
            </a:r>
          </a:p>
        </p:txBody>
      </p:sp>
      <p:sp>
        <p:nvSpPr>
          <p:cNvPr id="7172" name="Line 7"/>
          <p:cNvSpPr>
            <a:spLocks noChangeShapeType="1"/>
          </p:cNvSpPr>
          <p:nvPr/>
        </p:nvSpPr>
        <p:spPr bwMode="auto">
          <a:xfrm>
            <a:off x="1768476" y="1143000"/>
            <a:ext cx="8493125" cy="0"/>
          </a:xfrm>
          <a:prstGeom prst="line">
            <a:avLst/>
          </a:prstGeom>
          <a:noFill/>
          <a:ln w="12700">
            <a:solidFill>
              <a:schemeClr val="accent1"/>
            </a:solidFill>
            <a:round/>
            <a:headEnd/>
            <a:tailEnd/>
          </a:ln>
        </p:spPr>
        <p:txBody>
          <a:bodyPr/>
          <a:lstStyle/>
          <a:p>
            <a:endParaRPr lang="it-IT" sz="2400" smtClean="0">
              <a:solidFill>
                <a:srgbClr val="003367"/>
              </a:solidFill>
              <a:latin typeface="Arial" pitchFamily="34" charset="0"/>
              <a:ea typeface="MS PGothic" pitchFamily="34" charset="-128"/>
              <a:cs typeface="+mn-cs"/>
            </a:endParaRPr>
          </a:p>
        </p:txBody>
      </p:sp>
      <p:sp>
        <p:nvSpPr>
          <p:cNvPr id="7" name="Date Placeholder 6"/>
          <p:cNvSpPr>
            <a:spLocks noGrp="1"/>
          </p:cNvSpPr>
          <p:nvPr>
            <p:ph type="dt" sz="half" idx="2"/>
          </p:nvPr>
        </p:nvSpPr>
        <p:spPr>
          <a:xfrm>
            <a:off x="623888" y="6207127"/>
            <a:ext cx="23939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FA0"/>
                </a:solidFill>
                <a:cs typeface="+mn-cs"/>
              </a:defRPr>
            </a:lvl1pPr>
          </a:lstStyle>
          <a:p>
            <a:pPr>
              <a:defRPr/>
            </a:pPr>
            <a:endParaRPr lang="en-US">
              <a:latin typeface="Arial" pitchFamily="34"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Lst>
  <p:hf sldNum="0" hdr="0" dt="0"/>
  <p:txStyles>
    <p:titleStyle>
      <a:lvl1pPr algn="l" rtl="0" eaLnBrk="0" fontAlgn="base" hangingPunct="0">
        <a:spcBef>
          <a:spcPct val="0"/>
        </a:spcBef>
        <a:spcAft>
          <a:spcPct val="0"/>
        </a:spcAft>
        <a:defRPr sz="3200">
          <a:solidFill>
            <a:schemeClr val="bg1"/>
          </a:solidFill>
          <a:latin typeface="+mj-lt"/>
          <a:ea typeface="MS PGothic" pitchFamily="34" charset="-128"/>
          <a:cs typeface="ＭＳ Ｐゴシック"/>
        </a:defRPr>
      </a:lvl1pPr>
      <a:lvl2pPr algn="l" rtl="0" eaLnBrk="0" fontAlgn="base" hangingPunct="0">
        <a:spcBef>
          <a:spcPct val="0"/>
        </a:spcBef>
        <a:spcAft>
          <a:spcPct val="0"/>
        </a:spcAft>
        <a:defRPr sz="3200">
          <a:solidFill>
            <a:schemeClr val="bg1"/>
          </a:solidFill>
          <a:latin typeface="Arial" charset="0"/>
          <a:ea typeface="MS PGothic" pitchFamily="34" charset="-128"/>
          <a:cs typeface="ＭＳ Ｐゴシック"/>
        </a:defRPr>
      </a:lvl2pPr>
      <a:lvl3pPr algn="l" rtl="0" eaLnBrk="0" fontAlgn="base" hangingPunct="0">
        <a:spcBef>
          <a:spcPct val="0"/>
        </a:spcBef>
        <a:spcAft>
          <a:spcPct val="0"/>
        </a:spcAft>
        <a:defRPr sz="3200">
          <a:solidFill>
            <a:schemeClr val="bg1"/>
          </a:solidFill>
          <a:latin typeface="Arial" charset="0"/>
          <a:ea typeface="MS PGothic" pitchFamily="34" charset="-128"/>
          <a:cs typeface="ＭＳ Ｐゴシック"/>
        </a:defRPr>
      </a:lvl3pPr>
      <a:lvl4pPr algn="l" rtl="0" eaLnBrk="0" fontAlgn="base" hangingPunct="0">
        <a:spcBef>
          <a:spcPct val="0"/>
        </a:spcBef>
        <a:spcAft>
          <a:spcPct val="0"/>
        </a:spcAft>
        <a:defRPr sz="3200">
          <a:solidFill>
            <a:schemeClr val="bg1"/>
          </a:solidFill>
          <a:latin typeface="Arial" charset="0"/>
          <a:ea typeface="MS PGothic" pitchFamily="34" charset="-128"/>
          <a:cs typeface="ＭＳ Ｐゴシック"/>
        </a:defRPr>
      </a:lvl4pPr>
      <a:lvl5pPr algn="l" rtl="0" eaLnBrk="0" fontAlgn="base" hangingPunct="0">
        <a:spcBef>
          <a:spcPct val="0"/>
        </a:spcBef>
        <a:spcAft>
          <a:spcPct val="0"/>
        </a:spcAft>
        <a:defRPr sz="3200">
          <a:solidFill>
            <a:schemeClr val="bg1"/>
          </a:solidFill>
          <a:latin typeface="Arial" charset="0"/>
          <a:ea typeface="MS PGothic" pitchFamily="34" charset="-128"/>
          <a:cs typeface="ＭＳ Ｐゴシック"/>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p:titleStyle>
    <p:bodyStyle>
      <a:lvl1pPr marL="228600" indent="-228600" algn="l" rtl="0" eaLnBrk="0" fontAlgn="base" hangingPunct="0">
        <a:spcBef>
          <a:spcPct val="20000"/>
        </a:spcBef>
        <a:spcAft>
          <a:spcPct val="0"/>
        </a:spcAft>
        <a:buClr>
          <a:schemeClr val="accent1"/>
        </a:buClr>
        <a:buSzPct val="70000"/>
        <a:buBlip>
          <a:blip r:embed="rId7"/>
        </a:buBlip>
        <a:defRPr sz="2400">
          <a:solidFill>
            <a:schemeClr val="bg1"/>
          </a:solidFill>
          <a:latin typeface="+mn-lt"/>
          <a:ea typeface="MS PGothic" pitchFamily="34" charset="-128"/>
          <a:cs typeface="ＭＳ Ｐゴシック"/>
        </a:defRPr>
      </a:lvl1pPr>
      <a:lvl2pPr marL="685800" indent="-228600" algn="l" rtl="0" eaLnBrk="0" fontAlgn="base" hangingPunct="0">
        <a:spcBef>
          <a:spcPct val="20000"/>
        </a:spcBef>
        <a:spcAft>
          <a:spcPct val="0"/>
        </a:spcAft>
        <a:buSzPct val="50000"/>
        <a:buBlip>
          <a:blip r:embed="rId7"/>
        </a:buBlip>
        <a:defRPr sz="2000">
          <a:solidFill>
            <a:schemeClr val="bg1"/>
          </a:solidFill>
          <a:latin typeface="+mn-lt"/>
          <a:ea typeface="MS PGothic" pitchFamily="34" charset="-128"/>
          <a:cs typeface="ＭＳ Ｐゴシック"/>
        </a:defRPr>
      </a:lvl2pPr>
      <a:lvl3pPr marL="1085850" indent="-171450" algn="l" rtl="0" eaLnBrk="0" fontAlgn="base" hangingPunct="0">
        <a:spcBef>
          <a:spcPct val="20000"/>
        </a:spcBef>
        <a:spcAft>
          <a:spcPct val="0"/>
        </a:spcAft>
        <a:buFont typeface="Arial" pitchFamily="34" charset="0"/>
        <a:buChar char="–"/>
        <a:defRPr sz="1400">
          <a:solidFill>
            <a:schemeClr val="bg1"/>
          </a:solidFill>
          <a:latin typeface="+mn-lt"/>
          <a:ea typeface="MS PGothic" pitchFamily="34" charset="-128"/>
          <a:cs typeface="ＭＳ Ｐゴシック"/>
        </a:defRPr>
      </a:lvl3pPr>
      <a:lvl4pPr marL="1600200" indent="-228600" algn="l" rtl="0" eaLnBrk="0" fontAlgn="base" hangingPunct="0">
        <a:spcBef>
          <a:spcPct val="20000"/>
        </a:spcBef>
        <a:spcAft>
          <a:spcPct val="0"/>
        </a:spcAft>
        <a:buChar char="•"/>
        <a:defRPr sz="1400">
          <a:solidFill>
            <a:schemeClr val="bg1"/>
          </a:solidFill>
          <a:latin typeface="+mn-lt"/>
          <a:ea typeface="MS PGothic" pitchFamily="34" charset="-128"/>
          <a:cs typeface="ＭＳ Ｐゴシック"/>
        </a:defRPr>
      </a:lvl4pPr>
      <a:lvl5pPr marL="2057400" indent="-228600" algn="l" rtl="0" eaLnBrk="0" fontAlgn="base" hangingPunct="0">
        <a:spcBef>
          <a:spcPct val="20000"/>
        </a:spcBef>
        <a:spcAft>
          <a:spcPct val="0"/>
        </a:spcAft>
        <a:buChar char="»"/>
        <a:defRPr sz="1400">
          <a:solidFill>
            <a:schemeClr val="bg1"/>
          </a:solidFill>
          <a:latin typeface="+mn-lt"/>
          <a:ea typeface="MS PGothic" pitchFamily="34" charset="-128"/>
          <a:cs typeface="ＭＳ Ｐゴシック"/>
        </a:defRPr>
      </a:lvl5pPr>
      <a:lvl6pPr marL="2514600" indent="-228600" algn="l" rtl="0" fontAlgn="base">
        <a:spcBef>
          <a:spcPct val="20000"/>
        </a:spcBef>
        <a:spcAft>
          <a:spcPct val="0"/>
        </a:spcAft>
        <a:buChar char="»"/>
        <a:defRPr sz="1400">
          <a:solidFill>
            <a:schemeClr val="tx1"/>
          </a:solidFill>
          <a:latin typeface="+mn-lt"/>
          <a:ea typeface="ＭＳ Ｐゴシック" charset="-128"/>
        </a:defRPr>
      </a:lvl6pPr>
      <a:lvl7pPr marL="2971800" indent="-228600" algn="l" rtl="0" fontAlgn="base">
        <a:spcBef>
          <a:spcPct val="20000"/>
        </a:spcBef>
        <a:spcAft>
          <a:spcPct val="0"/>
        </a:spcAft>
        <a:buChar char="»"/>
        <a:defRPr sz="1400">
          <a:solidFill>
            <a:schemeClr val="tx1"/>
          </a:solidFill>
          <a:latin typeface="+mn-lt"/>
          <a:ea typeface="ＭＳ Ｐゴシック" charset="-128"/>
        </a:defRPr>
      </a:lvl7pPr>
      <a:lvl8pPr marL="3429000" indent="-228600" algn="l" rtl="0" fontAlgn="base">
        <a:spcBef>
          <a:spcPct val="20000"/>
        </a:spcBef>
        <a:spcAft>
          <a:spcPct val="0"/>
        </a:spcAft>
        <a:buChar char="»"/>
        <a:defRPr sz="1400">
          <a:solidFill>
            <a:schemeClr val="tx1"/>
          </a:solidFill>
          <a:latin typeface="+mn-lt"/>
          <a:ea typeface="ＭＳ Ｐゴシック" charset="-128"/>
        </a:defRPr>
      </a:lvl8pPr>
      <a:lvl9pPr marL="3886200" indent="-228600" algn="l" rtl="0" fontAlgn="base">
        <a:spcBef>
          <a:spcPct val="20000"/>
        </a:spcBef>
        <a:spcAft>
          <a:spcPct val="0"/>
        </a:spcAft>
        <a:buChar char="»"/>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Segnaposto titolo 1"/>
          <p:cNvSpPr>
            <a:spLocks noGrp="1"/>
          </p:cNvSpPr>
          <p:nvPr>
            <p:ph type="title"/>
          </p:nvPr>
        </p:nvSpPr>
        <p:spPr bwMode="auto">
          <a:xfrm>
            <a:off x="512273" y="274638"/>
            <a:ext cx="923705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3315" name="Segnaposto testo 2"/>
          <p:cNvSpPr>
            <a:spLocks noGrp="1"/>
          </p:cNvSpPr>
          <p:nvPr>
            <p:ph type="body" idx="1"/>
          </p:nvPr>
        </p:nvSpPr>
        <p:spPr bwMode="auto">
          <a:xfrm>
            <a:off x="512273" y="1600203"/>
            <a:ext cx="923705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512273" y="6356353"/>
            <a:ext cx="2394912"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95A08779-7C96-4803-B61D-25BE923CB17F}" type="datetimeFigureOut">
              <a:rPr lang="it-IT"/>
              <a:pPr>
                <a:defRPr/>
              </a:pPr>
              <a:t>26/06/2019</a:t>
            </a:fld>
            <a:endParaRPr lang="it-IT"/>
          </a:p>
        </p:txBody>
      </p:sp>
      <p:sp>
        <p:nvSpPr>
          <p:cNvPr id="5" name="Segnaposto piè di pagina 4"/>
          <p:cNvSpPr>
            <a:spLocks noGrp="1"/>
          </p:cNvSpPr>
          <p:nvPr>
            <p:ph type="ftr" sz="quarter" idx="3"/>
          </p:nvPr>
        </p:nvSpPr>
        <p:spPr>
          <a:xfrm>
            <a:off x="3506722" y="6356353"/>
            <a:ext cx="324816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7354417" y="6356353"/>
            <a:ext cx="23949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22D0AAE5-0DFA-4D3B-87DE-9199B65343F7}" type="slidenum">
              <a:rPr lang="it-IT" altLang="en-US">
                <a:ea typeface="ＭＳ Ｐゴシック" pitchFamily="34" charset="-128"/>
                <a:cs typeface="+mn-cs"/>
              </a:rPr>
              <a:pPr>
                <a:defRPr/>
              </a:pPr>
              <a:t>‹N›</a:t>
            </a:fld>
            <a:endParaRPr lang="it-IT" altLang="en-US">
              <a:ea typeface="ＭＳ Ｐゴシック" pitchFamily="34" charset="-128"/>
              <a:cs typeface="+mn-cs"/>
            </a:endParaRPr>
          </a:p>
        </p:txBody>
      </p:sp>
    </p:spTree>
  </p:cSld>
  <p:clrMap bg1="lt1" tx1="dk1" bg2="lt2" tx2="dk2" accent1="accent1" accent2="accent2" accent3="accent3" accent4="accent4" accent5="accent5" accent6="accent6" hlink="hlink" folHlink="folHlink"/>
  <p:sldLayoutIdLst>
    <p:sldLayoutId id="2147484491" r:id="rId1"/>
    <p:sldLayoutId id="2147484492" r:id="rId2"/>
    <p:sldLayoutId id="2147484493" r:id="rId3"/>
    <p:sldLayoutId id="2147484494" r:id="rId4"/>
    <p:sldLayoutId id="2147484495" r:id="rId5"/>
    <p:sldLayoutId id="2147484496" r:id="rId6"/>
    <p:sldLayoutId id="2147484497" r:id="rId7"/>
    <p:sldLayoutId id="2147484498" r:id="rId8"/>
    <p:sldLayoutId id="2147484499" r:id="rId9"/>
    <p:sldLayoutId id="2147484500" r:id="rId10"/>
    <p:sldLayoutId id="214748450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512273" y="274638"/>
            <a:ext cx="923705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altLang="it-IT" smtClean="0"/>
              <a:t>Click to edit Master title style</a:t>
            </a:r>
            <a:endParaRPr lang="en-US" altLang="it-IT" smtClean="0"/>
          </a:p>
        </p:txBody>
      </p:sp>
      <p:sp>
        <p:nvSpPr>
          <p:cNvPr id="9219" name="Text Placeholder 2"/>
          <p:cNvSpPr>
            <a:spLocks noGrp="1"/>
          </p:cNvSpPr>
          <p:nvPr>
            <p:ph type="body" idx="1"/>
          </p:nvPr>
        </p:nvSpPr>
        <p:spPr bwMode="auto">
          <a:xfrm>
            <a:off x="512273" y="1600205"/>
            <a:ext cx="923705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altLang="it-IT" smtClean="0"/>
              <a:t>Click to edit Master text styles</a:t>
            </a:r>
          </a:p>
          <a:p>
            <a:pPr lvl="1"/>
            <a:r>
              <a:rPr lang="en-AU" altLang="it-IT" smtClean="0"/>
              <a:t>Second level</a:t>
            </a:r>
          </a:p>
          <a:p>
            <a:pPr lvl="2"/>
            <a:r>
              <a:rPr lang="en-AU" altLang="it-IT" smtClean="0"/>
              <a:t>Third level</a:t>
            </a:r>
          </a:p>
          <a:p>
            <a:pPr lvl="3"/>
            <a:r>
              <a:rPr lang="en-AU" altLang="it-IT" smtClean="0"/>
              <a:t>Fourth level</a:t>
            </a:r>
          </a:p>
          <a:p>
            <a:pPr lvl="4"/>
            <a:r>
              <a:rPr lang="en-AU" altLang="it-IT" smtClean="0"/>
              <a:t>Fifth level</a:t>
            </a:r>
            <a:endParaRPr lang="en-US" altLang="it-IT" smtClean="0"/>
          </a:p>
        </p:txBody>
      </p:sp>
      <p:sp>
        <p:nvSpPr>
          <p:cNvPr id="4" name="Date Placeholder 3"/>
          <p:cNvSpPr>
            <a:spLocks noGrp="1"/>
          </p:cNvSpPr>
          <p:nvPr>
            <p:ph type="dt" sz="half" idx="2"/>
          </p:nvPr>
        </p:nvSpPr>
        <p:spPr>
          <a:xfrm>
            <a:off x="512273" y="6356355"/>
            <a:ext cx="2394912"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cs typeface="+mn-cs"/>
              </a:defRPr>
            </a:lvl1pPr>
          </a:lstStyle>
          <a:p>
            <a:pPr>
              <a:defRPr/>
            </a:pPr>
            <a:fld id="{D1EF5107-5968-4B0C-817B-939B40A067B9}" type="datetimeFigureOut">
              <a:rPr lang="en-US">
                <a:ea typeface="ＭＳ Ｐゴシック" pitchFamily="34" charset="-128"/>
              </a:rPr>
              <a:pPr>
                <a:defRPr/>
              </a:pPr>
              <a:t>6/26/2019</a:t>
            </a:fld>
            <a:endParaRPr lang="en-US">
              <a:ea typeface="ＭＳ Ｐゴシック" pitchFamily="34" charset="-128"/>
            </a:endParaRPr>
          </a:p>
        </p:txBody>
      </p:sp>
      <p:sp>
        <p:nvSpPr>
          <p:cNvPr id="5" name="Footer Placeholder 4"/>
          <p:cNvSpPr>
            <a:spLocks noGrp="1"/>
          </p:cNvSpPr>
          <p:nvPr>
            <p:ph type="ftr" sz="quarter" idx="3"/>
          </p:nvPr>
        </p:nvSpPr>
        <p:spPr>
          <a:xfrm>
            <a:off x="3506723" y="6356355"/>
            <a:ext cx="324816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cs typeface="+mn-cs"/>
              </a:defRPr>
            </a:lvl1pPr>
          </a:lstStyle>
          <a:p>
            <a:pPr>
              <a:defRPr/>
            </a:pPr>
            <a:endParaRPr lang="en-US">
              <a:ea typeface="ＭＳ Ｐゴシック" pitchFamily="34" charset="-128"/>
            </a:endParaRPr>
          </a:p>
        </p:txBody>
      </p:sp>
      <p:sp>
        <p:nvSpPr>
          <p:cNvPr id="6" name="Slide Number Placeholder 5"/>
          <p:cNvSpPr>
            <a:spLocks noGrp="1"/>
          </p:cNvSpPr>
          <p:nvPr>
            <p:ph type="sldNum" sz="quarter" idx="4"/>
          </p:nvPr>
        </p:nvSpPr>
        <p:spPr>
          <a:xfrm>
            <a:off x="7354417" y="6356355"/>
            <a:ext cx="23949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75F7400F-1250-4550-8374-36ADCFF999E4}" type="slidenum">
              <a:rPr lang="en-US" altLang="en-US">
                <a:ea typeface="ＭＳ Ｐゴシック" pitchFamily="34" charset="-128"/>
                <a:cs typeface="+mn-cs"/>
              </a:rPr>
              <a:pPr>
                <a:defRPr/>
              </a:pPr>
              <a:t>‹N›</a:t>
            </a:fld>
            <a:endParaRPr lang="en-US" altLang="en-US">
              <a:ea typeface="ＭＳ Ｐゴシック" pitchFamily="34" charset="-128"/>
              <a:cs typeface="+mn-cs"/>
            </a:endParaRPr>
          </a:p>
        </p:txBody>
      </p:sp>
    </p:spTree>
  </p:cSld>
  <p:clrMap bg1="lt1" tx1="dk1" bg2="lt2" tx2="dk2" accent1="accent1" accent2="accent2" accent3="accent3" accent4="accent4" accent5="accent5" accent6="accent6" hlink="hlink" folHlink="folHlink"/>
  <p:sldLayoutIdLst>
    <p:sldLayoutId id="2147484503" r:id="rId1"/>
    <p:sldLayoutId id="2147484504" r:id="rId2"/>
    <p:sldLayoutId id="2147484505" r:id="rId3"/>
    <p:sldLayoutId id="2147484506" r:id="rId4"/>
    <p:sldLayoutId id="2147484507" r:id="rId5"/>
    <p:sldLayoutId id="2147484508" r:id="rId6"/>
    <p:sldLayoutId id="2147484509" r:id="rId7"/>
    <p:sldLayoutId id="2147484510" r:id="rId8"/>
    <p:sldLayoutId id="2147484511" r:id="rId9"/>
    <p:sldLayoutId id="2147484512" r:id="rId10"/>
    <p:sldLayoutId id="2147484513" r:id="rId11"/>
    <p:sldLayoutId id="2147484514" r:id="rId12"/>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512273" y="274638"/>
            <a:ext cx="923705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4099" name="Segnaposto testo 2"/>
          <p:cNvSpPr>
            <a:spLocks noGrp="1"/>
          </p:cNvSpPr>
          <p:nvPr>
            <p:ph type="body" idx="1"/>
          </p:nvPr>
        </p:nvSpPr>
        <p:spPr bwMode="auto">
          <a:xfrm>
            <a:off x="512273" y="1600205"/>
            <a:ext cx="923705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512273" y="6356355"/>
            <a:ext cx="2394912"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0E5EBB17-B319-4F64-A784-E91510410C81}" type="datetimeFigureOut">
              <a:rPr lang="it-IT"/>
              <a:pPr>
                <a:defRPr/>
              </a:pPr>
              <a:t>26/06/2019</a:t>
            </a:fld>
            <a:endParaRPr lang="it-IT"/>
          </a:p>
        </p:txBody>
      </p:sp>
      <p:sp>
        <p:nvSpPr>
          <p:cNvPr id="5" name="Segnaposto piè di pagina 4"/>
          <p:cNvSpPr>
            <a:spLocks noGrp="1"/>
          </p:cNvSpPr>
          <p:nvPr>
            <p:ph type="ftr" sz="quarter" idx="3"/>
          </p:nvPr>
        </p:nvSpPr>
        <p:spPr>
          <a:xfrm>
            <a:off x="3506723" y="6356355"/>
            <a:ext cx="324816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7354417" y="6356355"/>
            <a:ext cx="23949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5530E661-E021-4C65-971E-D446655462AE}" type="slidenum">
              <a:rPr lang="it-IT" altLang="en-US">
                <a:ea typeface="ＭＳ Ｐゴシック" pitchFamily="34" charset="-128"/>
                <a:cs typeface="+mn-cs"/>
              </a:rPr>
              <a:pPr>
                <a:defRPr/>
              </a:pPr>
              <a:t>‹N›</a:t>
            </a:fld>
            <a:endParaRPr lang="it-IT" altLang="en-US">
              <a:ea typeface="ＭＳ Ｐゴシック" pitchFamily="34" charset="-128"/>
              <a:cs typeface="+mn-cs"/>
            </a:endParaRPr>
          </a:p>
        </p:txBody>
      </p:sp>
    </p:spTree>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 id="214748453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754064" y="685800"/>
            <a:ext cx="8696324" cy="57785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smtClean="0"/>
              <a:t>Slide Title</a:t>
            </a:r>
          </a:p>
        </p:txBody>
      </p:sp>
      <p:sp>
        <p:nvSpPr>
          <p:cNvPr id="13315" name="Rectangle 3"/>
          <p:cNvSpPr>
            <a:spLocks noGrp="1" noChangeArrowheads="1"/>
          </p:cNvSpPr>
          <p:nvPr>
            <p:ph type="body" idx="1"/>
          </p:nvPr>
        </p:nvSpPr>
        <p:spPr bwMode="auto">
          <a:xfrm>
            <a:off x="790584" y="2146300"/>
            <a:ext cx="8659813" cy="47625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Body Text</a:t>
            </a:r>
          </a:p>
          <a:p>
            <a:pPr lvl="1"/>
            <a:r>
              <a:rPr lang="en-US" smtClean="0"/>
              <a:t>First Indent	</a:t>
            </a:r>
          </a:p>
        </p:txBody>
      </p:sp>
    </p:spTree>
  </p:cSld>
  <p:clrMap bg1="dk2" tx1="lt1" bg2="dk1" tx2="lt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hf hdr="0" ftr="0" dt="0"/>
  <p:txStyles>
    <p:titleStyle>
      <a:lvl1pPr algn="ctr" rtl="0" eaLnBrk="0" fontAlgn="base" hangingPunct="0">
        <a:lnSpc>
          <a:spcPct val="87000"/>
        </a:lnSpc>
        <a:spcBef>
          <a:spcPct val="0"/>
        </a:spcBef>
        <a:spcAft>
          <a:spcPct val="0"/>
        </a:spcAft>
        <a:defRPr sz="4400" b="1">
          <a:solidFill>
            <a:schemeClr val="tx2"/>
          </a:solidFill>
          <a:latin typeface="+mj-lt"/>
          <a:ea typeface="+mj-ea"/>
          <a:cs typeface="+mj-cs"/>
        </a:defRPr>
      </a:lvl1pPr>
      <a:lvl2pPr algn="ctr" rtl="0" eaLnBrk="0" fontAlgn="base" hangingPunct="0">
        <a:lnSpc>
          <a:spcPct val="87000"/>
        </a:lnSpc>
        <a:spcBef>
          <a:spcPct val="0"/>
        </a:spcBef>
        <a:spcAft>
          <a:spcPct val="0"/>
        </a:spcAft>
        <a:defRPr sz="4400" b="1">
          <a:solidFill>
            <a:schemeClr val="tx2"/>
          </a:solidFill>
          <a:latin typeface="Times New Roman" pitchFamily="18" charset="0"/>
          <a:cs typeface="Arial" charset="0"/>
        </a:defRPr>
      </a:lvl2pPr>
      <a:lvl3pPr algn="ctr" rtl="0" eaLnBrk="0" fontAlgn="base" hangingPunct="0">
        <a:lnSpc>
          <a:spcPct val="87000"/>
        </a:lnSpc>
        <a:spcBef>
          <a:spcPct val="0"/>
        </a:spcBef>
        <a:spcAft>
          <a:spcPct val="0"/>
        </a:spcAft>
        <a:defRPr sz="4400" b="1">
          <a:solidFill>
            <a:schemeClr val="tx2"/>
          </a:solidFill>
          <a:latin typeface="Times New Roman" pitchFamily="18" charset="0"/>
          <a:cs typeface="Arial" charset="0"/>
        </a:defRPr>
      </a:lvl3pPr>
      <a:lvl4pPr algn="ctr" rtl="0" eaLnBrk="0" fontAlgn="base" hangingPunct="0">
        <a:lnSpc>
          <a:spcPct val="87000"/>
        </a:lnSpc>
        <a:spcBef>
          <a:spcPct val="0"/>
        </a:spcBef>
        <a:spcAft>
          <a:spcPct val="0"/>
        </a:spcAft>
        <a:defRPr sz="4400" b="1">
          <a:solidFill>
            <a:schemeClr val="tx2"/>
          </a:solidFill>
          <a:latin typeface="Times New Roman" pitchFamily="18" charset="0"/>
          <a:cs typeface="Arial" charset="0"/>
        </a:defRPr>
      </a:lvl4pPr>
      <a:lvl5pPr algn="ctr" rtl="0" eaLnBrk="0" fontAlgn="base" hangingPunct="0">
        <a:lnSpc>
          <a:spcPct val="87000"/>
        </a:lnSpc>
        <a:spcBef>
          <a:spcPct val="0"/>
        </a:spcBef>
        <a:spcAft>
          <a:spcPct val="0"/>
        </a:spcAft>
        <a:defRPr sz="4400" b="1">
          <a:solidFill>
            <a:schemeClr val="tx2"/>
          </a:solidFill>
          <a:latin typeface="Times New Roman" pitchFamily="18" charset="0"/>
          <a:cs typeface="Arial" charset="0"/>
        </a:defRPr>
      </a:lvl5pPr>
      <a:lvl6pPr marL="457200" algn="ctr" rtl="0" fontAlgn="base">
        <a:lnSpc>
          <a:spcPct val="87000"/>
        </a:lnSpc>
        <a:spcBef>
          <a:spcPct val="0"/>
        </a:spcBef>
        <a:spcAft>
          <a:spcPct val="0"/>
        </a:spcAft>
        <a:defRPr sz="4400" b="1">
          <a:solidFill>
            <a:schemeClr val="tx2"/>
          </a:solidFill>
          <a:latin typeface="Times New Roman" pitchFamily="18" charset="0"/>
          <a:cs typeface="Arial" charset="0"/>
        </a:defRPr>
      </a:lvl6pPr>
      <a:lvl7pPr marL="914400" algn="ctr" rtl="0" fontAlgn="base">
        <a:lnSpc>
          <a:spcPct val="87000"/>
        </a:lnSpc>
        <a:spcBef>
          <a:spcPct val="0"/>
        </a:spcBef>
        <a:spcAft>
          <a:spcPct val="0"/>
        </a:spcAft>
        <a:defRPr sz="4400" b="1">
          <a:solidFill>
            <a:schemeClr val="tx2"/>
          </a:solidFill>
          <a:latin typeface="Times New Roman" pitchFamily="18" charset="0"/>
          <a:cs typeface="Arial" charset="0"/>
        </a:defRPr>
      </a:lvl7pPr>
      <a:lvl8pPr marL="1371600" algn="ctr" rtl="0" fontAlgn="base">
        <a:lnSpc>
          <a:spcPct val="87000"/>
        </a:lnSpc>
        <a:spcBef>
          <a:spcPct val="0"/>
        </a:spcBef>
        <a:spcAft>
          <a:spcPct val="0"/>
        </a:spcAft>
        <a:defRPr sz="4400" b="1">
          <a:solidFill>
            <a:schemeClr val="tx2"/>
          </a:solidFill>
          <a:latin typeface="Times New Roman" pitchFamily="18" charset="0"/>
          <a:cs typeface="Arial" charset="0"/>
        </a:defRPr>
      </a:lvl8pPr>
      <a:lvl9pPr marL="1828800" algn="ctr" rtl="0" fontAlgn="base">
        <a:lnSpc>
          <a:spcPct val="87000"/>
        </a:lnSpc>
        <a:spcBef>
          <a:spcPct val="0"/>
        </a:spcBef>
        <a:spcAft>
          <a:spcPct val="0"/>
        </a:spcAft>
        <a:defRPr sz="4400" b="1">
          <a:solidFill>
            <a:schemeClr val="tx2"/>
          </a:solidFill>
          <a:latin typeface="Times New Roman" pitchFamily="18" charset="0"/>
          <a:cs typeface="Arial" charset="0"/>
        </a:defRPr>
      </a:lvl9pPr>
    </p:titleStyle>
    <p:bodyStyle>
      <a:lvl1pPr marL="685800" indent="-685800" algn="l" rtl="0" eaLnBrk="0" fontAlgn="base" hangingPunct="0">
        <a:lnSpc>
          <a:spcPct val="87000"/>
        </a:lnSpc>
        <a:spcBef>
          <a:spcPct val="34000"/>
        </a:spcBef>
        <a:spcAft>
          <a:spcPct val="0"/>
        </a:spcAft>
        <a:tabLst>
          <a:tab pos="4114800" algn="ctr"/>
        </a:tabLst>
        <a:defRPr sz="3200" b="1">
          <a:solidFill>
            <a:schemeClr val="tx1"/>
          </a:solidFill>
          <a:latin typeface="+mn-lt"/>
          <a:ea typeface="+mn-ea"/>
          <a:cs typeface="+mn-cs"/>
        </a:defRPr>
      </a:lvl1pPr>
      <a:lvl2pPr marL="1371600" indent="-571500" algn="l" rtl="0" eaLnBrk="0" fontAlgn="base" hangingPunct="0">
        <a:lnSpc>
          <a:spcPct val="87000"/>
        </a:lnSpc>
        <a:spcBef>
          <a:spcPct val="34000"/>
        </a:spcBef>
        <a:spcAft>
          <a:spcPct val="0"/>
        </a:spcAft>
        <a:buSzPct val="150000"/>
        <a:buFont typeface="Times New Roman" pitchFamily="18" charset="0"/>
        <a:buChar char="-"/>
        <a:tabLst>
          <a:tab pos="4114800" algn="ctr"/>
        </a:tabLst>
        <a:defRPr sz="2800" b="1">
          <a:solidFill>
            <a:schemeClr val="tx1"/>
          </a:solidFill>
          <a:latin typeface="+mn-lt"/>
          <a:cs typeface="+mn-cs"/>
        </a:defRPr>
      </a:lvl2pPr>
      <a:lvl3pPr marL="9544050" indent="-228600" algn="l" rtl="0" eaLnBrk="0" fontAlgn="base" hangingPunct="0">
        <a:spcBef>
          <a:spcPct val="20000"/>
        </a:spcBef>
        <a:spcAft>
          <a:spcPct val="0"/>
        </a:spcAft>
        <a:buSzPct val="100000"/>
        <a:buChar char="•"/>
        <a:tabLst>
          <a:tab pos="4114800" algn="ctr"/>
        </a:tabLst>
        <a:defRPr sz="2400">
          <a:solidFill>
            <a:schemeClr val="tx1"/>
          </a:solidFill>
          <a:latin typeface="+mn-lt"/>
          <a:cs typeface="+mn-cs"/>
        </a:defRPr>
      </a:lvl3pPr>
      <a:lvl4pPr marL="9829800" indent="-171450" algn="l" rtl="0" eaLnBrk="0" fontAlgn="base" hangingPunct="0">
        <a:spcBef>
          <a:spcPct val="20000"/>
        </a:spcBef>
        <a:spcAft>
          <a:spcPct val="0"/>
        </a:spcAft>
        <a:buSzPct val="100000"/>
        <a:buChar char="–"/>
        <a:tabLst>
          <a:tab pos="4114800" algn="ctr"/>
        </a:tabLst>
        <a:defRPr sz="2000">
          <a:solidFill>
            <a:schemeClr val="tx1"/>
          </a:solidFill>
          <a:latin typeface="+mn-lt"/>
          <a:cs typeface="+mn-cs"/>
        </a:defRPr>
      </a:lvl4pPr>
      <a:lvl5pPr marL="10115550" indent="-171450" algn="l" rtl="0" eaLnBrk="0" fontAlgn="base" hangingPunct="0">
        <a:spcBef>
          <a:spcPct val="20000"/>
        </a:spcBef>
        <a:spcAft>
          <a:spcPct val="0"/>
        </a:spcAft>
        <a:buSzPct val="100000"/>
        <a:buChar char="»"/>
        <a:tabLst>
          <a:tab pos="4114800" algn="ctr"/>
        </a:tabLst>
        <a:defRPr sz="2000">
          <a:solidFill>
            <a:schemeClr val="tx1"/>
          </a:solidFill>
          <a:latin typeface="+mn-lt"/>
          <a:cs typeface="+mn-cs"/>
        </a:defRPr>
      </a:lvl5pPr>
      <a:lvl6pPr marL="10572750" indent="-171450" algn="l" rtl="0" fontAlgn="base">
        <a:spcBef>
          <a:spcPct val="20000"/>
        </a:spcBef>
        <a:spcAft>
          <a:spcPct val="0"/>
        </a:spcAft>
        <a:buSzPct val="100000"/>
        <a:buChar char="»"/>
        <a:tabLst>
          <a:tab pos="4114800" algn="ctr"/>
        </a:tabLst>
        <a:defRPr sz="2000">
          <a:solidFill>
            <a:schemeClr val="tx1"/>
          </a:solidFill>
          <a:latin typeface="+mn-lt"/>
          <a:cs typeface="+mn-cs"/>
        </a:defRPr>
      </a:lvl6pPr>
      <a:lvl7pPr marL="11029950" indent="-171450" algn="l" rtl="0" fontAlgn="base">
        <a:spcBef>
          <a:spcPct val="20000"/>
        </a:spcBef>
        <a:spcAft>
          <a:spcPct val="0"/>
        </a:spcAft>
        <a:buSzPct val="100000"/>
        <a:buChar char="»"/>
        <a:tabLst>
          <a:tab pos="4114800" algn="ctr"/>
        </a:tabLst>
        <a:defRPr sz="2000">
          <a:solidFill>
            <a:schemeClr val="tx1"/>
          </a:solidFill>
          <a:latin typeface="+mn-lt"/>
          <a:cs typeface="+mn-cs"/>
        </a:defRPr>
      </a:lvl7pPr>
      <a:lvl8pPr marL="11487150" indent="-171450" algn="l" rtl="0" fontAlgn="base">
        <a:spcBef>
          <a:spcPct val="20000"/>
        </a:spcBef>
        <a:spcAft>
          <a:spcPct val="0"/>
        </a:spcAft>
        <a:buSzPct val="100000"/>
        <a:buChar char="»"/>
        <a:tabLst>
          <a:tab pos="4114800" algn="ctr"/>
        </a:tabLst>
        <a:defRPr sz="2000">
          <a:solidFill>
            <a:schemeClr val="tx1"/>
          </a:solidFill>
          <a:latin typeface="+mn-lt"/>
          <a:cs typeface="+mn-cs"/>
        </a:defRPr>
      </a:lvl8pPr>
      <a:lvl9pPr marL="11944350" indent="-171450" algn="l" rtl="0" fontAlgn="base">
        <a:spcBef>
          <a:spcPct val="20000"/>
        </a:spcBef>
        <a:spcAft>
          <a:spcPct val="0"/>
        </a:spcAft>
        <a:buSzPct val="100000"/>
        <a:buChar char="»"/>
        <a:tabLst>
          <a:tab pos="4114800" algn="ctr"/>
        </a:tabLst>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Segnaposto titolo 1"/>
          <p:cNvSpPr>
            <a:spLocks noGrp="1"/>
          </p:cNvSpPr>
          <p:nvPr>
            <p:ph type="title"/>
          </p:nvPr>
        </p:nvSpPr>
        <p:spPr bwMode="auto">
          <a:xfrm>
            <a:off x="512765" y="274637"/>
            <a:ext cx="9236074" cy="114300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it-IT" altLang="it-IT" smtClean="0"/>
              <a:t>Fare clic per modificare lo stile del titolo</a:t>
            </a:r>
          </a:p>
        </p:txBody>
      </p:sp>
      <p:sp>
        <p:nvSpPr>
          <p:cNvPr id="16387" name="Segnaposto testo 2"/>
          <p:cNvSpPr>
            <a:spLocks noGrp="1"/>
          </p:cNvSpPr>
          <p:nvPr>
            <p:ph type="body" idx="1"/>
          </p:nvPr>
        </p:nvSpPr>
        <p:spPr bwMode="auto">
          <a:xfrm>
            <a:off x="512765" y="1600206"/>
            <a:ext cx="9236074" cy="4525963"/>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512765" y="6356377"/>
            <a:ext cx="2393950" cy="365125"/>
          </a:xfrm>
          <a:prstGeom prst="rect">
            <a:avLst/>
          </a:prstGeom>
        </p:spPr>
        <p:txBody>
          <a:bodyPr vert="horz" lIns="91434" tIns="45717" rIns="91434" bIns="45717" rtlCol="0" anchor="ctr"/>
          <a:lstStyle>
            <a:lvl1pPr algn="l" fontAlgn="auto">
              <a:spcBef>
                <a:spcPts val="0"/>
              </a:spcBef>
              <a:spcAft>
                <a:spcPts val="0"/>
              </a:spcAft>
              <a:defRPr sz="1200">
                <a:solidFill>
                  <a:prstClr val="black">
                    <a:tint val="75000"/>
                  </a:prstClr>
                </a:solidFill>
                <a:latin typeface="+mn-lt"/>
                <a:cs typeface="+mn-cs"/>
              </a:defRPr>
            </a:lvl1pPr>
          </a:lstStyle>
          <a:p>
            <a:pPr defTabSz="914340">
              <a:defRPr/>
            </a:pPr>
            <a:fld id="{28E3F0F2-4466-4730-83E9-4D91F210E480}" type="datetimeFigureOut">
              <a:rPr lang="it-IT" smtClean="0"/>
              <a:pPr defTabSz="914340">
                <a:defRPr/>
              </a:pPr>
              <a:t>26/06/2019</a:t>
            </a:fld>
            <a:endParaRPr lang="it-IT"/>
          </a:p>
        </p:txBody>
      </p:sp>
      <p:sp>
        <p:nvSpPr>
          <p:cNvPr id="5" name="Segnaposto piè di pagina 4"/>
          <p:cNvSpPr>
            <a:spLocks noGrp="1"/>
          </p:cNvSpPr>
          <p:nvPr>
            <p:ph type="ftr" sz="quarter" idx="3"/>
          </p:nvPr>
        </p:nvSpPr>
        <p:spPr>
          <a:xfrm>
            <a:off x="3506790" y="6356377"/>
            <a:ext cx="3248024" cy="365125"/>
          </a:xfrm>
          <a:prstGeom prst="rect">
            <a:avLst/>
          </a:prstGeom>
        </p:spPr>
        <p:txBody>
          <a:bodyPr vert="horz" lIns="91434" tIns="45717" rIns="91434" bIns="45717" rtlCol="0" anchor="ctr"/>
          <a:lstStyle>
            <a:lvl1pPr algn="ctr" fontAlgn="auto">
              <a:spcBef>
                <a:spcPts val="0"/>
              </a:spcBef>
              <a:spcAft>
                <a:spcPts val="0"/>
              </a:spcAft>
              <a:defRPr sz="1200">
                <a:solidFill>
                  <a:prstClr val="black">
                    <a:tint val="75000"/>
                  </a:prstClr>
                </a:solidFill>
                <a:latin typeface="+mn-lt"/>
                <a:cs typeface="+mn-cs"/>
              </a:defRPr>
            </a:lvl1pPr>
          </a:lstStyle>
          <a:p>
            <a:pPr defTabSz="914340">
              <a:defRPr/>
            </a:pPr>
            <a:endParaRPr lang="it-IT"/>
          </a:p>
        </p:txBody>
      </p:sp>
      <p:sp>
        <p:nvSpPr>
          <p:cNvPr id="6" name="Segnaposto numero diapositiva 5"/>
          <p:cNvSpPr>
            <a:spLocks noGrp="1"/>
          </p:cNvSpPr>
          <p:nvPr>
            <p:ph type="sldNum" sz="quarter" idx="4"/>
          </p:nvPr>
        </p:nvSpPr>
        <p:spPr>
          <a:xfrm>
            <a:off x="7354888" y="6356377"/>
            <a:ext cx="2393950" cy="365125"/>
          </a:xfrm>
          <a:prstGeom prst="rect">
            <a:avLst/>
          </a:prstGeom>
        </p:spPr>
        <p:txBody>
          <a:bodyPr vert="horz" lIns="91434" tIns="45717" rIns="91434" bIns="45717" rtlCol="0" anchor="ctr"/>
          <a:lstStyle>
            <a:lvl1pPr algn="r" fontAlgn="auto">
              <a:spcBef>
                <a:spcPts val="0"/>
              </a:spcBef>
              <a:spcAft>
                <a:spcPts val="0"/>
              </a:spcAft>
              <a:defRPr sz="1200">
                <a:solidFill>
                  <a:prstClr val="black">
                    <a:tint val="75000"/>
                  </a:prstClr>
                </a:solidFill>
                <a:latin typeface="+mn-lt"/>
                <a:cs typeface="+mn-cs"/>
              </a:defRPr>
            </a:lvl1pPr>
          </a:lstStyle>
          <a:p>
            <a:pPr defTabSz="914340">
              <a:defRPr/>
            </a:pPr>
            <a:fld id="{F036329F-C9E0-40CB-9BA2-E190406ABA82}" type="slidenum">
              <a:rPr lang="it-IT" smtClean="0"/>
              <a:pPr defTabSz="914340">
                <a:defRPr/>
              </a:pPr>
              <a:t>‹N›</a:t>
            </a:fld>
            <a:endParaRPr lang="it-IT"/>
          </a:p>
        </p:txBody>
      </p:sp>
    </p:spTree>
    <p:extLst>
      <p:ext uri="{BB962C8B-B14F-4D97-AF65-F5344CB8AC3E}">
        <p14:creationId xmlns:p14="http://schemas.microsoft.com/office/powerpoint/2010/main" val="2254807496"/>
      </p:ext>
    </p:extLst>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 id="214748459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0" algn="ctr" rtl="0" fontAlgn="base">
        <a:spcBef>
          <a:spcPct val="0"/>
        </a:spcBef>
        <a:spcAft>
          <a:spcPct val="0"/>
        </a:spcAft>
        <a:defRPr sz="4400">
          <a:solidFill>
            <a:schemeClr val="tx1"/>
          </a:solidFill>
          <a:latin typeface="Calibri" pitchFamily="34" charset="0"/>
        </a:defRPr>
      </a:lvl6pPr>
      <a:lvl7pPr marL="914340" algn="ctr" rtl="0" fontAlgn="base">
        <a:spcBef>
          <a:spcPct val="0"/>
        </a:spcBef>
        <a:spcAft>
          <a:spcPct val="0"/>
        </a:spcAft>
        <a:defRPr sz="4400">
          <a:solidFill>
            <a:schemeClr val="tx1"/>
          </a:solidFill>
          <a:latin typeface="Calibri" pitchFamily="34" charset="0"/>
        </a:defRPr>
      </a:lvl7pPr>
      <a:lvl8pPr marL="1371509" algn="ctr" rtl="0" fontAlgn="base">
        <a:spcBef>
          <a:spcPct val="0"/>
        </a:spcBef>
        <a:spcAft>
          <a:spcPct val="0"/>
        </a:spcAft>
        <a:defRPr sz="4400">
          <a:solidFill>
            <a:schemeClr val="tx1"/>
          </a:solidFill>
          <a:latin typeface="Calibri" pitchFamily="34" charset="0"/>
        </a:defRPr>
      </a:lvl8pPr>
      <a:lvl9pPr marL="1828679" algn="ctr" rtl="0" fontAlgn="base">
        <a:spcBef>
          <a:spcPct val="0"/>
        </a:spcBef>
        <a:spcAft>
          <a:spcPct val="0"/>
        </a:spcAft>
        <a:defRPr sz="4400">
          <a:solidFill>
            <a:schemeClr val="tx1"/>
          </a:solidFill>
          <a:latin typeface="Calibri" pitchFamily="34" charset="0"/>
        </a:defRPr>
      </a:lvl9pPr>
    </p:titleStyle>
    <p:bodyStyle>
      <a:lvl1pPr marL="342877" indent="-342877"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01" indent="-285731"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925" indent="-228585"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095" indent="-228585"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265" indent="-228585"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434"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4"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4"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5" indent="-228585"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340" rtl="0" eaLnBrk="1" latinLnBrk="0" hangingPunct="1">
        <a:defRPr sz="1800" kern="1200">
          <a:solidFill>
            <a:schemeClr val="tx1"/>
          </a:solidFill>
          <a:latin typeface="+mn-lt"/>
          <a:ea typeface="+mn-ea"/>
          <a:cs typeface="+mn-cs"/>
        </a:defRPr>
      </a:lvl1pPr>
      <a:lvl2pPr marL="457170" algn="l" defTabSz="914340" rtl="0" eaLnBrk="1" latinLnBrk="0" hangingPunct="1">
        <a:defRPr sz="1800" kern="1200">
          <a:solidFill>
            <a:schemeClr val="tx1"/>
          </a:solidFill>
          <a:latin typeface="+mn-lt"/>
          <a:ea typeface="+mn-ea"/>
          <a:cs typeface="+mn-cs"/>
        </a:defRPr>
      </a:lvl2pPr>
      <a:lvl3pPr marL="914340" algn="l" defTabSz="914340" rtl="0" eaLnBrk="1" latinLnBrk="0" hangingPunct="1">
        <a:defRPr sz="1800" kern="1200">
          <a:solidFill>
            <a:schemeClr val="tx1"/>
          </a:solidFill>
          <a:latin typeface="+mn-lt"/>
          <a:ea typeface="+mn-ea"/>
          <a:cs typeface="+mn-cs"/>
        </a:defRPr>
      </a:lvl3pPr>
      <a:lvl4pPr marL="1371509" algn="l" defTabSz="914340" rtl="0" eaLnBrk="1" latinLnBrk="0" hangingPunct="1">
        <a:defRPr sz="1800" kern="1200">
          <a:solidFill>
            <a:schemeClr val="tx1"/>
          </a:solidFill>
          <a:latin typeface="+mn-lt"/>
          <a:ea typeface="+mn-ea"/>
          <a:cs typeface="+mn-cs"/>
        </a:defRPr>
      </a:lvl4pPr>
      <a:lvl5pPr marL="1828679" algn="l" defTabSz="914340" rtl="0" eaLnBrk="1" latinLnBrk="0" hangingPunct="1">
        <a:defRPr sz="1800" kern="1200">
          <a:solidFill>
            <a:schemeClr val="tx1"/>
          </a:solidFill>
          <a:latin typeface="+mn-lt"/>
          <a:ea typeface="+mn-ea"/>
          <a:cs typeface="+mn-cs"/>
        </a:defRPr>
      </a:lvl5pPr>
      <a:lvl6pPr marL="2285850" algn="l" defTabSz="914340" rtl="0" eaLnBrk="1" latinLnBrk="0" hangingPunct="1">
        <a:defRPr sz="1800" kern="1200">
          <a:solidFill>
            <a:schemeClr val="tx1"/>
          </a:solidFill>
          <a:latin typeface="+mn-lt"/>
          <a:ea typeface="+mn-ea"/>
          <a:cs typeface="+mn-cs"/>
        </a:defRPr>
      </a:lvl6pPr>
      <a:lvl7pPr marL="2743020" algn="l" defTabSz="914340" rtl="0" eaLnBrk="1" latinLnBrk="0" hangingPunct="1">
        <a:defRPr sz="1800" kern="1200">
          <a:solidFill>
            <a:schemeClr val="tx1"/>
          </a:solidFill>
          <a:latin typeface="+mn-lt"/>
          <a:ea typeface="+mn-ea"/>
          <a:cs typeface="+mn-cs"/>
        </a:defRPr>
      </a:lvl7pPr>
      <a:lvl8pPr marL="3200190" algn="l" defTabSz="914340" rtl="0" eaLnBrk="1" latinLnBrk="0" hangingPunct="1">
        <a:defRPr sz="1800" kern="1200">
          <a:solidFill>
            <a:schemeClr val="tx1"/>
          </a:solidFill>
          <a:latin typeface="+mn-lt"/>
          <a:ea typeface="+mn-ea"/>
          <a:cs typeface="+mn-cs"/>
        </a:defRPr>
      </a:lvl8pPr>
      <a:lvl9pPr marL="3657360" algn="l" defTabSz="91434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512765" y="274637"/>
            <a:ext cx="9236074" cy="114300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ltLang="it-IT" smtClean="0"/>
              <a:t>Click to edit Master title style</a:t>
            </a:r>
          </a:p>
        </p:txBody>
      </p:sp>
      <p:sp>
        <p:nvSpPr>
          <p:cNvPr id="21507" name="Text Placeholder 2"/>
          <p:cNvSpPr>
            <a:spLocks noGrp="1"/>
          </p:cNvSpPr>
          <p:nvPr>
            <p:ph type="body" idx="1"/>
          </p:nvPr>
        </p:nvSpPr>
        <p:spPr bwMode="auto">
          <a:xfrm>
            <a:off x="512765" y="1600206"/>
            <a:ext cx="9236074" cy="4525963"/>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ltLang="it-IT" smtClean="0"/>
              <a:t>Click to edit Master text styles</a:t>
            </a:r>
          </a:p>
          <a:p>
            <a:pPr lvl="1"/>
            <a:r>
              <a:rPr lang="en-US" altLang="it-IT" smtClean="0"/>
              <a:t>Second level</a:t>
            </a:r>
          </a:p>
          <a:p>
            <a:pPr lvl="2"/>
            <a:r>
              <a:rPr lang="en-US" altLang="it-IT" smtClean="0"/>
              <a:t>Third level</a:t>
            </a:r>
          </a:p>
          <a:p>
            <a:pPr lvl="3"/>
            <a:r>
              <a:rPr lang="en-US" altLang="it-IT" smtClean="0"/>
              <a:t>Fourth level</a:t>
            </a:r>
          </a:p>
          <a:p>
            <a:pPr lvl="4"/>
            <a:r>
              <a:rPr lang="en-US" altLang="it-IT" smtClean="0"/>
              <a:t>Fifth level</a:t>
            </a:r>
          </a:p>
        </p:txBody>
      </p:sp>
      <p:sp>
        <p:nvSpPr>
          <p:cNvPr id="4" name="Date Placeholder 3"/>
          <p:cNvSpPr>
            <a:spLocks noGrp="1"/>
          </p:cNvSpPr>
          <p:nvPr>
            <p:ph type="dt" sz="half" idx="2"/>
          </p:nvPr>
        </p:nvSpPr>
        <p:spPr>
          <a:xfrm>
            <a:off x="512765" y="6356381"/>
            <a:ext cx="2393950" cy="365125"/>
          </a:xfrm>
          <a:prstGeom prst="rect">
            <a:avLst/>
          </a:prstGeom>
        </p:spPr>
        <p:txBody>
          <a:bodyPr vert="horz" wrap="square" lIns="91434" tIns="45717" rIns="91434" bIns="45717" numCol="1" anchor="ctr" anchorCtr="0" compatLnSpc="1">
            <a:prstTxWarp prst="textNoShape">
              <a:avLst/>
            </a:prstTxWarp>
          </a:bodyPr>
          <a:lstStyle>
            <a:lvl1pPr eaLnBrk="1" hangingPunct="1">
              <a:defRPr sz="1200">
                <a:solidFill>
                  <a:srgbClr val="898989"/>
                </a:solidFill>
                <a:latin typeface="Calibri" pitchFamily="34" charset="0"/>
                <a:ea typeface="ＭＳ Ｐゴシック" pitchFamily="34" charset="-128"/>
                <a:cs typeface="+mn-cs"/>
              </a:defRPr>
            </a:lvl1pPr>
          </a:lstStyle>
          <a:p>
            <a:pPr defTabSz="914340">
              <a:defRPr/>
            </a:pPr>
            <a:fld id="{EF525F5F-0AF1-4DEB-AB59-69849A5294A1}" type="datetimeFigureOut">
              <a:rPr lang="en-US" smtClean="0"/>
              <a:pPr defTabSz="914340">
                <a:defRPr/>
              </a:pPr>
              <a:t>6/26/2019</a:t>
            </a:fld>
            <a:endParaRPr lang="en-US"/>
          </a:p>
        </p:txBody>
      </p:sp>
      <p:sp>
        <p:nvSpPr>
          <p:cNvPr id="5" name="Footer Placeholder 4"/>
          <p:cNvSpPr>
            <a:spLocks noGrp="1"/>
          </p:cNvSpPr>
          <p:nvPr>
            <p:ph type="ftr" sz="quarter" idx="3"/>
          </p:nvPr>
        </p:nvSpPr>
        <p:spPr>
          <a:xfrm>
            <a:off x="3506790" y="6356381"/>
            <a:ext cx="3248024" cy="365125"/>
          </a:xfrm>
          <a:prstGeom prst="rect">
            <a:avLst/>
          </a:prstGeom>
        </p:spPr>
        <p:txBody>
          <a:bodyPr vert="horz" wrap="square" lIns="91434" tIns="45717" rIns="91434" bIns="45717" numCol="1" anchor="ctr" anchorCtr="0" compatLnSpc="1">
            <a:prstTxWarp prst="textNoShape">
              <a:avLst/>
            </a:prstTxWarp>
          </a:bodyPr>
          <a:lstStyle>
            <a:lvl1pPr algn="ctr" eaLnBrk="1" hangingPunct="1">
              <a:defRPr sz="1200">
                <a:solidFill>
                  <a:srgbClr val="898989"/>
                </a:solidFill>
                <a:latin typeface="Calibri" pitchFamily="34" charset="0"/>
                <a:ea typeface="ＭＳ Ｐゴシック" pitchFamily="34" charset="-128"/>
                <a:cs typeface="+mn-cs"/>
              </a:defRPr>
            </a:lvl1pPr>
          </a:lstStyle>
          <a:p>
            <a:pPr defTabSz="914340">
              <a:defRPr/>
            </a:pPr>
            <a:endParaRPr lang="en-US"/>
          </a:p>
        </p:txBody>
      </p:sp>
      <p:sp>
        <p:nvSpPr>
          <p:cNvPr id="6" name="Slide Number Placeholder 5"/>
          <p:cNvSpPr>
            <a:spLocks noGrp="1"/>
          </p:cNvSpPr>
          <p:nvPr>
            <p:ph type="sldNum" sz="quarter" idx="4"/>
          </p:nvPr>
        </p:nvSpPr>
        <p:spPr>
          <a:xfrm>
            <a:off x="7354888" y="6356381"/>
            <a:ext cx="2393950" cy="365125"/>
          </a:xfrm>
          <a:prstGeom prst="rect">
            <a:avLst/>
          </a:prstGeom>
        </p:spPr>
        <p:txBody>
          <a:bodyPr vert="horz" wrap="square" lIns="91434" tIns="45717" rIns="91434" bIns="45717" numCol="1" anchor="ctr" anchorCtr="0" compatLnSpc="1">
            <a:prstTxWarp prst="textNoShape">
              <a:avLst/>
            </a:prstTxWarp>
          </a:bodyPr>
          <a:lstStyle>
            <a:lvl1pPr algn="r" eaLnBrk="1" hangingPunct="1">
              <a:defRPr sz="1200">
                <a:solidFill>
                  <a:srgbClr val="898989"/>
                </a:solidFill>
                <a:latin typeface="Calibri" pitchFamily="34" charset="0"/>
                <a:ea typeface="ＭＳ Ｐゴシック" pitchFamily="34" charset="-128"/>
                <a:cs typeface="+mn-cs"/>
              </a:defRPr>
            </a:lvl1pPr>
          </a:lstStyle>
          <a:p>
            <a:pPr defTabSz="914340">
              <a:defRPr/>
            </a:pPr>
            <a:fld id="{A922F699-A9B7-453F-8B72-725E278618B3}" type="slidenum">
              <a:rPr lang="en-US" altLang="en-US" smtClean="0"/>
              <a:pPr defTabSz="914340">
                <a:defRPr/>
              </a:pPr>
              <a:t>‹N›</a:t>
            </a:fld>
            <a:endParaRPr lang="en-US" altLang="en-US"/>
          </a:p>
        </p:txBody>
      </p:sp>
    </p:spTree>
    <p:extLst>
      <p:ext uri="{BB962C8B-B14F-4D97-AF65-F5344CB8AC3E}">
        <p14:creationId xmlns:p14="http://schemas.microsoft.com/office/powerpoint/2010/main" val="3292083316"/>
      </p:ext>
    </p:extLst>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 id="2147484604" r:id="rId12"/>
  </p:sldLayoutIdLst>
  <p:txStyles>
    <p:titleStyle>
      <a:lvl1pPr algn="ctr" defTabSz="457170" rtl="0" eaLnBrk="0" fontAlgn="base" hangingPunct="0">
        <a:spcBef>
          <a:spcPct val="0"/>
        </a:spcBef>
        <a:spcAft>
          <a:spcPct val="0"/>
        </a:spcAft>
        <a:defRPr sz="4400" kern="1200">
          <a:solidFill>
            <a:schemeClr val="tx1"/>
          </a:solidFill>
          <a:latin typeface="+mj-lt"/>
          <a:ea typeface="+mj-ea"/>
          <a:cs typeface="+mj-cs"/>
        </a:defRPr>
      </a:lvl1pPr>
      <a:lvl2pPr algn="ctr" defTabSz="457170" rtl="0" eaLnBrk="0" fontAlgn="base" hangingPunct="0">
        <a:spcBef>
          <a:spcPct val="0"/>
        </a:spcBef>
        <a:spcAft>
          <a:spcPct val="0"/>
        </a:spcAft>
        <a:defRPr sz="4400">
          <a:solidFill>
            <a:schemeClr val="tx1"/>
          </a:solidFill>
          <a:latin typeface="Calibri" pitchFamily="34" charset="0"/>
        </a:defRPr>
      </a:lvl2pPr>
      <a:lvl3pPr algn="ctr" defTabSz="457170" rtl="0" eaLnBrk="0" fontAlgn="base" hangingPunct="0">
        <a:spcBef>
          <a:spcPct val="0"/>
        </a:spcBef>
        <a:spcAft>
          <a:spcPct val="0"/>
        </a:spcAft>
        <a:defRPr sz="4400">
          <a:solidFill>
            <a:schemeClr val="tx1"/>
          </a:solidFill>
          <a:latin typeface="Calibri" pitchFamily="34" charset="0"/>
        </a:defRPr>
      </a:lvl3pPr>
      <a:lvl4pPr algn="ctr" defTabSz="457170" rtl="0" eaLnBrk="0" fontAlgn="base" hangingPunct="0">
        <a:spcBef>
          <a:spcPct val="0"/>
        </a:spcBef>
        <a:spcAft>
          <a:spcPct val="0"/>
        </a:spcAft>
        <a:defRPr sz="4400">
          <a:solidFill>
            <a:schemeClr val="tx1"/>
          </a:solidFill>
          <a:latin typeface="Calibri" pitchFamily="34" charset="0"/>
        </a:defRPr>
      </a:lvl4pPr>
      <a:lvl5pPr algn="ctr" defTabSz="457170" rtl="0" eaLnBrk="0" fontAlgn="base" hangingPunct="0">
        <a:spcBef>
          <a:spcPct val="0"/>
        </a:spcBef>
        <a:spcAft>
          <a:spcPct val="0"/>
        </a:spcAft>
        <a:defRPr sz="4400">
          <a:solidFill>
            <a:schemeClr val="tx1"/>
          </a:solidFill>
          <a:latin typeface="Calibri" pitchFamily="34" charset="0"/>
        </a:defRPr>
      </a:lvl5pPr>
      <a:lvl6pPr marL="457170" algn="ctr" defTabSz="457170" rtl="0" fontAlgn="base">
        <a:spcBef>
          <a:spcPct val="0"/>
        </a:spcBef>
        <a:spcAft>
          <a:spcPct val="0"/>
        </a:spcAft>
        <a:defRPr sz="4400">
          <a:solidFill>
            <a:schemeClr val="tx1"/>
          </a:solidFill>
          <a:latin typeface="Calibri" pitchFamily="34" charset="0"/>
        </a:defRPr>
      </a:lvl6pPr>
      <a:lvl7pPr marL="914340" algn="ctr" defTabSz="457170" rtl="0" fontAlgn="base">
        <a:spcBef>
          <a:spcPct val="0"/>
        </a:spcBef>
        <a:spcAft>
          <a:spcPct val="0"/>
        </a:spcAft>
        <a:defRPr sz="4400">
          <a:solidFill>
            <a:schemeClr val="tx1"/>
          </a:solidFill>
          <a:latin typeface="Calibri" pitchFamily="34" charset="0"/>
        </a:defRPr>
      </a:lvl7pPr>
      <a:lvl8pPr marL="1371509" algn="ctr" defTabSz="457170" rtl="0" fontAlgn="base">
        <a:spcBef>
          <a:spcPct val="0"/>
        </a:spcBef>
        <a:spcAft>
          <a:spcPct val="0"/>
        </a:spcAft>
        <a:defRPr sz="4400">
          <a:solidFill>
            <a:schemeClr val="tx1"/>
          </a:solidFill>
          <a:latin typeface="Calibri" pitchFamily="34" charset="0"/>
        </a:defRPr>
      </a:lvl8pPr>
      <a:lvl9pPr marL="1828679" algn="ctr" defTabSz="457170" rtl="0" fontAlgn="base">
        <a:spcBef>
          <a:spcPct val="0"/>
        </a:spcBef>
        <a:spcAft>
          <a:spcPct val="0"/>
        </a:spcAft>
        <a:defRPr sz="4400">
          <a:solidFill>
            <a:schemeClr val="tx1"/>
          </a:solidFill>
          <a:latin typeface="Calibri" pitchFamily="34" charset="0"/>
        </a:defRPr>
      </a:lvl9pPr>
    </p:titleStyle>
    <p:bodyStyle>
      <a:lvl1pPr marL="342877" indent="-342877" algn="l" defTabSz="45717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01" indent="-285731" algn="l" defTabSz="45717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925" indent="-228585" algn="l" defTabSz="45717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095" indent="-228585" algn="l" defTabSz="45717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265" indent="-228585" algn="l" defTabSz="45717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434" indent="-228585" algn="l" defTabSz="457170" rtl="0" eaLnBrk="1" latinLnBrk="0" hangingPunct="1">
        <a:spcBef>
          <a:spcPct val="20000"/>
        </a:spcBef>
        <a:buFont typeface="Arial"/>
        <a:buChar char="•"/>
        <a:defRPr sz="2000" kern="1200">
          <a:solidFill>
            <a:schemeClr val="tx1"/>
          </a:solidFill>
          <a:latin typeface="+mn-lt"/>
          <a:ea typeface="+mn-ea"/>
          <a:cs typeface="+mn-cs"/>
        </a:defRPr>
      </a:lvl6pPr>
      <a:lvl7pPr marL="2971604" indent="-228585" algn="l" defTabSz="457170" rtl="0" eaLnBrk="1" latinLnBrk="0" hangingPunct="1">
        <a:spcBef>
          <a:spcPct val="20000"/>
        </a:spcBef>
        <a:buFont typeface="Arial"/>
        <a:buChar char="•"/>
        <a:defRPr sz="2000" kern="1200">
          <a:solidFill>
            <a:schemeClr val="tx1"/>
          </a:solidFill>
          <a:latin typeface="+mn-lt"/>
          <a:ea typeface="+mn-ea"/>
          <a:cs typeface="+mn-cs"/>
        </a:defRPr>
      </a:lvl7pPr>
      <a:lvl8pPr marL="3428774" indent="-228585" algn="l" defTabSz="457170" rtl="0" eaLnBrk="1" latinLnBrk="0" hangingPunct="1">
        <a:spcBef>
          <a:spcPct val="20000"/>
        </a:spcBef>
        <a:buFont typeface="Arial"/>
        <a:buChar char="•"/>
        <a:defRPr sz="2000" kern="1200">
          <a:solidFill>
            <a:schemeClr val="tx1"/>
          </a:solidFill>
          <a:latin typeface="+mn-lt"/>
          <a:ea typeface="+mn-ea"/>
          <a:cs typeface="+mn-cs"/>
        </a:defRPr>
      </a:lvl8pPr>
      <a:lvl9pPr marL="3885945" indent="-228585" algn="l" defTabSz="45717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09" algn="l" defTabSz="457170" rtl="0" eaLnBrk="1" latinLnBrk="0" hangingPunct="1">
        <a:defRPr sz="1800" kern="1200">
          <a:solidFill>
            <a:schemeClr val="tx1"/>
          </a:solidFill>
          <a:latin typeface="+mn-lt"/>
          <a:ea typeface="+mn-ea"/>
          <a:cs typeface="+mn-cs"/>
        </a:defRPr>
      </a:lvl4pPr>
      <a:lvl5pPr marL="1828679"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20" algn="l" defTabSz="457170" rtl="0" eaLnBrk="1" latinLnBrk="0" hangingPunct="1">
        <a:defRPr sz="1800" kern="1200">
          <a:solidFill>
            <a:schemeClr val="tx1"/>
          </a:solidFill>
          <a:latin typeface="+mn-lt"/>
          <a:ea typeface="+mn-ea"/>
          <a:cs typeface="+mn-cs"/>
        </a:defRPr>
      </a:lvl7pPr>
      <a:lvl8pPr marL="3200190" algn="l" defTabSz="457170" rtl="0" eaLnBrk="1" latinLnBrk="0" hangingPunct="1">
        <a:defRPr sz="1800" kern="1200">
          <a:solidFill>
            <a:schemeClr val="tx1"/>
          </a:solidFill>
          <a:latin typeface="+mn-lt"/>
          <a:ea typeface="+mn-ea"/>
          <a:cs typeface="+mn-cs"/>
        </a:defRPr>
      </a:lvl8pPr>
      <a:lvl9pPr marL="3657360" algn="l" defTabSz="45717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cstate="prin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5495" y="365127"/>
            <a:ext cx="8850630" cy="1325563"/>
          </a:xfrm>
          <a:prstGeom prst="rect">
            <a:avLst/>
          </a:prstGeom>
        </p:spPr>
        <p:txBody>
          <a:bodyPr vert="horz" lIns="91434" tIns="45717" rIns="91434" bIns="45717" rtlCol="0" anchor="ctr">
            <a:normAutofit/>
          </a:bodyPr>
          <a:lstStyle/>
          <a:p>
            <a:r>
              <a:rPr lang="en-US" dirty="0"/>
              <a:t>Click to edit Master title style</a:t>
            </a:r>
          </a:p>
        </p:txBody>
      </p:sp>
      <p:sp>
        <p:nvSpPr>
          <p:cNvPr id="3" name="Text Placeholder 2"/>
          <p:cNvSpPr>
            <a:spLocks noGrp="1"/>
          </p:cNvSpPr>
          <p:nvPr>
            <p:ph type="body" idx="1"/>
          </p:nvPr>
        </p:nvSpPr>
        <p:spPr>
          <a:xfrm>
            <a:off x="705495" y="1825626"/>
            <a:ext cx="8850630" cy="3961564"/>
          </a:xfrm>
          <a:prstGeom prst="rect">
            <a:avLst/>
          </a:prstGeom>
        </p:spPr>
        <p:txBody>
          <a:bodyPr vert="horz" lIns="91434" tIns="45717" rIns="91434" bIns="4571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8778480" y="6515100"/>
            <a:ext cx="184747" cy="369326"/>
          </a:xfrm>
          <a:prstGeom prst="rect">
            <a:avLst/>
          </a:prstGeom>
          <a:noFill/>
        </p:spPr>
        <p:txBody>
          <a:bodyPr wrap="none" lIns="91434" tIns="45717" rIns="91434" bIns="45717" rtlCol="0">
            <a:spAutoFit/>
          </a:bodyPr>
          <a:lstStyle/>
          <a:p>
            <a:pPr defTabSz="914340" fontAlgn="auto">
              <a:spcBef>
                <a:spcPts val="0"/>
              </a:spcBef>
              <a:spcAft>
                <a:spcPts val="0"/>
              </a:spcAft>
            </a:pPr>
            <a:endParaRPr lang="en-US" dirty="0">
              <a:solidFill>
                <a:srgbClr val="113468"/>
              </a:solidFill>
              <a:latin typeface="Trebuchet MS"/>
              <a:cs typeface="+mn-cs"/>
            </a:endParaRPr>
          </a:p>
        </p:txBody>
      </p:sp>
    </p:spTree>
    <p:extLst>
      <p:ext uri="{BB962C8B-B14F-4D97-AF65-F5344CB8AC3E}">
        <p14:creationId xmlns:p14="http://schemas.microsoft.com/office/powerpoint/2010/main" val="2327021232"/>
      </p:ext>
    </p:extLst>
  </p:cSld>
  <p:clrMap bg1="lt1" tx1="dk1" bg2="lt2" tx2="dk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Lst>
  <p:hf hdr="0" ftr="0" dt="0"/>
  <p:txStyles>
    <p:titleStyle>
      <a:lvl1pPr algn="l" defTabSz="914340" rtl="0" eaLnBrk="1" latinLnBrk="0" hangingPunct="1">
        <a:lnSpc>
          <a:spcPct val="90000"/>
        </a:lnSpc>
        <a:spcBef>
          <a:spcPct val="0"/>
        </a:spcBef>
        <a:buNone/>
        <a:defRPr sz="3800" b="1" i="0" kern="1200" baseline="0">
          <a:solidFill>
            <a:schemeClr val="bg1"/>
          </a:solidFill>
          <a:latin typeface="Calibri"/>
          <a:ea typeface="+mj-ea"/>
          <a:cs typeface="Calibri"/>
        </a:defRPr>
      </a:lvl1pPr>
    </p:titleStyle>
    <p:bodyStyle>
      <a:lvl1pPr marL="228585" indent="-228585" algn="l" defTabSz="914340" rtl="0" eaLnBrk="1" latinLnBrk="0" hangingPunct="1">
        <a:lnSpc>
          <a:spcPct val="90000"/>
        </a:lnSpc>
        <a:spcBef>
          <a:spcPts val="1000"/>
        </a:spcBef>
        <a:buFont typeface="Arial"/>
        <a:buChar char="•"/>
        <a:defRPr sz="2800" kern="1200">
          <a:solidFill>
            <a:schemeClr val="bg1"/>
          </a:solidFill>
          <a:latin typeface="Calibri"/>
          <a:ea typeface="+mn-ea"/>
          <a:cs typeface="Calibri"/>
        </a:defRPr>
      </a:lvl1pPr>
      <a:lvl2pPr marL="685755" indent="-228585" algn="l" defTabSz="914340" rtl="0" eaLnBrk="1" latinLnBrk="0" hangingPunct="1">
        <a:lnSpc>
          <a:spcPct val="90000"/>
        </a:lnSpc>
        <a:spcBef>
          <a:spcPts val="500"/>
        </a:spcBef>
        <a:buFont typeface="Arial"/>
        <a:buChar char="•"/>
        <a:defRPr sz="2400" kern="1200">
          <a:solidFill>
            <a:schemeClr val="bg1"/>
          </a:solidFill>
          <a:latin typeface="Calibri"/>
          <a:ea typeface="+mn-ea"/>
          <a:cs typeface="Calibri"/>
        </a:defRPr>
      </a:lvl2pPr>
      <a:lvl3pPr marL="1142925" indent="-228585" algn="l" defTabSz="914340" rtl="0" eaLnBrk="1" latinLnBrk="0" hangingPunct="1">
        <a:lnSpc>
          <a:spcPct val="90000"/>
        </a:lnSpc>
        <a:spcBef>
          <a:spcPts val="500"/>
        </a:spcBef>
        <a:buFont typeface="Arial"/>
        <a:buChar char="•"/>
        <a:defRPr sz="2000" kern="1200">
          <a:solidFill>
            <a:schemeClr val="bg1"/>
          </a:solidFill>
          <a:latin typeface="Calibri"/>
          <a:ea typeface="+mn-ea"/>
          <a:cs typeface="Calibri"/>
        </a:defRPr>
      </a:lvl3pPr>
      <a:lvl4pPr marL="1600095" indent="-228585" algn="l" defTabSz="914340" rtl="0" eaLnBrk="1" latinLnBrk="0" hangingPunct="1">
        <a:lnSpc>
          <a:spcPct val="90000"/>
        </a:lnSpc>
        <a:spcBef>
          <a:spcPts val="500"/>
        </a:spcBef>
        <a:buFont typeface="Arial"/>
        <a:buChar char="•"/>
        <a:defRPr sz="1800" kern="1200">
          <a:solidFill>
            <a:schemeClr val="bg1"/>
          </a:solidFill>
          <a:latin typeface="Calibri"/>
          <a:ea typeface="+mn-ea"/>
          <a:cs typeface="Calibri"/>
        </a:defRPr>
      </a:lvl4pPr>
      <a:lvl5pPr marL="2057265" indent="-228585" algn="l" defTabSz="914340" rtl="0" eaLnBrk="1" latinLnBrk="0" hangingPunct="1">
        <a:lnSpc>
          <a:spcPct val="90000"/>
        </a:lnSpc>
        <a:spcBef>
          <a:spcPts val="500"/>
        </a:spcBef>
        <a:buFont typeface="Arial"/>
        <a:buChar char="•"/>
        <a:defRPr sz="1800" kern="1200">
          <a:solidFill>
            <a:schemeClr val="bg1"/>
          </a:solidFill>
          <a:latin typeface="Calibri"/>
          <a:ea typeface="+mn-ea"/>
          <a:cs typeface="Calibri"/>
        </a:defRPr>
      </a:lvl5pPr>
      <a:lvl6pPr marL="2514434" indent="-228585" algn="l" defTabSz="91434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04" indent="-228585" algn="l" defTabSz="91434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774" indent="-228585" algn="l" defTabSz="91434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945" indent="-228585" algn="l" defTabSz="91434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40" rtl="0" eaLnBrk="1" latinLnBrk="0" hangingPunct="1">
        <a:defRPr sz="1800" kern="1200">
          <a:solidFill>
            <a:schemeClr val="tx1"/>
          </a:solidFill>
          <a:latin typeface="+mn-lt"/>
          <a:ea typeface="+mn-ea"/>
          <a:cs typeface="+mn-cs"/>
        </a:defRPr>
      </a:lvl1pPr>
      <a:lvl2pPr marL="457170" algn="l" defTabSz="914340" rtl="0" eaLnBrk="1" latinLnBrk="0" hangingPunct="1">
        <a:defRPr sz="1800" kern="1200">
          <a:solidFill>
            <a:schemeClr val="tx1"/>
          </a:solidFill>
          <a:latin typeface="+mn-lt"/>
          <a:ea typeface="+mn-ea"/>
          <a:cs typeface="+mn-cs"/>
        </a:defRPr>
      </a:lvl2pPr>
      <a:lvl3pPr marL="914340" algn="l" defTabSz="914340" rtl="0" eaLnBrk="1" latinLnBrk="0" hangingPunct="1">
        <a:defRPr sz="1800" kern="1200">
          <a:solidFill>
            <a:schemeClr val="tx1"/>
          </a:solidFill>
          <a:latin typeface="+mn-lt"/>
          <a:ea typeface="+mn-ea"/>
          <a:cs typeface="+mn-cs"/>
        </a:defRPr>
      </a:lvl3pPr>
      <a:lvl4pPr marL="1371509" algn="l" defTabSz="914340" rtl="0" eaLnBrk="1" latinLnBrk="0" hangingPunct="1">
        <a:defRPr sz="1800" kern="1200">
          <a:solidFill>
            <a:schemeClr val="tx1"/>
          </a:solidFill>
          <a:latin typeface="+mn-lt"/>
          <a:ea typeface="+mn-ea"/>
          <a:cs typeface="+mn-cs"/>
        </a:defRPr>
      </a:lvl4pPr>
      <a:lvl5pPr marL="1828679" algn="l" defTabSz="914340" rtl="0" eaLnBrk="1" latinLnBrk="0" hangingPunct="1">
        <a:defRPr sz="1800" kern="1200">
          <a:solidFill>
            <a:schemeClr val="tx1"/>
          </a:solidFill>
          <a:latin typeface="+mn-lt"/>
          <a:ea typeface="+mn-ea"/>
          <a:cs typeface="+mn-cs"/>
        </a:defRPr>
      </a:lvl5pPr>
      <a:lvl6pPr marL="2285850" algn="l" defTabSz="914340" rtl="0" eaLnBrk="1" latinLnBrk="0" hangingPunct="1">
        <a:defRPr sz="1800" kern="1200">
          <a:solidFill>
            <a:schemeClr val="tx1"/>
          </a:solidFill>
          <a:latin typeface="+mn-lt"/>
          <a:ea typeface="+mn-ea"/>
          <a:cs typeface="+mn-cs"/>
        </a:defRPr>
      </a:lvl6pPr>
      <a:lvl7pPr marL="2743020" algn="l" defTabSz="914340" rtl="0" eaLnBrk="1" latinLnBrk="0" hangingPunct="1">
        <a:defRPr sz="1800" kern="1200">
          <a:solidFill>
            <a:schemeClr val="tx1"/>
          </a:solidFill>
          <a:latin typeface="+mn-lt"/>
          <a:ea typeface="+mn-ea"/>
          <a:cs typeface="+mn-cs"/>
        </a:defRPr>
      </a:lvl7pPr>
      <a:lvl8pPr marL="3200190" algn="l" defTabSz="914340" rtl="0" eaLnBrk="1" latinLnBrk="0" hangingPunct="1">
        <a:defRPr sz="1800" kern="1200">
          <a:solidFill>
            <a:schemeClr val="tx1"/>
          </a:solidFill>
          <a:latin typeface="+mn-lt"/>
          <a:ea typeface="+mn-ea"/>
          <a:cs typeface="+mn-cs"/>
        </a:defRPr>
      </a:lvl8pPr>
      <a:lvl9pPr marL="3657360" algn="l" defTabSz="91434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cstate="prin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5495" y="365127"/>
            <a:ext cx="8850630" cy="1325563"/>
          </a:xfrm>
          <a:prstGeom prst="rect">
            <a:avLst/>
          </a:prstGeom>
        </p:spPr>
        <p:txBody>
          <a:bodyPr vert="horz" lIns="91434" tIns="45717" rIns="91434" bIns="45717" rtlCol="0" anchor="ctr">
            <a:normAutofit/>
          </a:bodyPr>
          <a:lstStyle/>
          <a:p>
            <a:r>
              <a:rPr lang="en-US" dirty="0"/>
              <a:t>Click to edit Master title style</a:t>
            </a:r>
          </a:p>
        </p:txBody>
      </p:sp>
      <p:sp>
        <p:nvSpPr>
          <p:cNvPr id="3" name="Text Placeholder 2"/>
          <p:cNvSpPr>
            <a:spLocks noGrp="1"/>
          </p:cNvSpPr>
          <p:nvPr>
            <p:ph type="body" idx="1"/>
          </p:nvPr>
        </p:nvSpPr>
        <p:spPr>
          <a:xfrm>
            <a:off x="705495" y="1825626"/>
            <a:ext cx="8850630" cy="3961564"/>
          </a:xfrm>
          <a:prstGeom prst="rect">
            <a:avLst/>
          </a:prstGeom>
        </p:spPr>
        <p:txBody>
          <a:bodyPr vert="horz" lIns="91434" tIns="45717" rIns="91434" bIns="4571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8778480" y="6515100"/>
            <a:ext cx="184747" cy="369326"/>
          </a:xfrm>
          <a:prstGeom prst="rect">
            <a:avLst/>
          </a:prstGeom>
          <a:noFill/>
        </p:spPr>
        <p:txBody>
          <a:bodyPr wrap="none" lIns="91434" tIns="45717" rIns="91434" bIns="45717" rtlCol="0">
            <a:spAutoFit/>
          </a:bodyPr>
          <a:lstStyle/>
          <a:p>
            <a:pPr defTabSz="914340" fontAlgn="auto">
              <a:spcBef>
                <a:spcPts val="0"/>
              </a:spcBef>
              <a:spcAft>
                <a:spcPts val="0"/>
              </a:spcAft>
            </a:pPr>
            <a:endParaRPr lang="en-US" dirty="0">
              <a:solidFill>
                <a:srgbClr val="113468"/>
              </a:solidFill>
              <a:latin typeface="Trebuchet MS"/>
              <a:cs typeface="+mn-cs"/>
            </a:endParaRPr>
          </a:p>
        </p:txBody>
      </p:sp>
    </p:spTree>
    <p:extLst>
      <p:ext uri="{BB962C8B-B14F-4D97-AF65-F5344CB8AC3E}">
        <p14:creationId xmlns:p14="http://schemas.microsoft.com/office/powerpoint/2010/main" val="2185974514"/>
      </p:ext>
    </p:extLst>
  </p:cSld>
  <p:clrMap bg1="lt1" tx1="dk1" bg2="lt2" tx2="dk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Lst>
  <p:hf hdr="0" ftr="0" dt="0"/>
  <p:txStyles>
    <p:titleStyle>
      <a:lvl1pPr algn="l" defTabSz="914340" rtl="0" eaLnBrk="1" latinLnBrk="0" hangingPunct="1">
        <a:lnSpc>
          <a:spcPct val="90000"/>
        </a:lnSpc>
        <a:spcBef>
          <a:spcPct val="0"/>
        </a:spcBef>
        <a:buNone/>
        <a:defRPr sz="3800" b="1" i="0" kern="1200" baseline="0">
          <a:solidFill>
            <a:schemeClr val="bg1"/>
          </a:solidFill>
          <a:latin typeface="Calibri"/>
          <a:ea typeface="+mj-ea"/>
          <a:cs typeface="Calibri"/>
        </a:defRPr>
      </a:lvl1pPr>
    </p:titleStyle>
    <p:bodyStyle>
      <a:lvl1pPr marL="228585" indent="-228585" algn="l" defTabSz="914340" rtl="0" eaLnBrk="1" latinLnBrk="0" hangingPunct="1">
        <a:lnSpc>
          <a:spcPct val="90000"/>
        </a:lnSpc>
        <a:spcBef>
          <a:spcPts val="1000"/>
        </a:spcBef>
        <a:buFont typeface="Arial"/>
        <a:buChar char="•"/>
        <a:defRPr sz="2800" kern="1200">
          <a:solidFill>
            <a:schemeClr val="bg1"/>
          </a:solidFill>
          <a:latin typeface="Calibri"/>
          <a:ea typeface="+mn-ea"/>
          <a:cs typeface="Calibri"/>
        </a:defRPr>
      </a:lvl1pPr>
      <a:lvl2pPr marL="685755" indent="-228585" algn="l" defTabSz="914340" rtl="0" eaLnBrk="1" latinLnBrk="0" hangingPunct="1">
        <a:lnSpc>
          <a:spcPct val="90000"/>
        </a:lnSpc>
        <a:spcBef>
          <a:spcPts val="500"/>
        </a:spcBef>
        <a:buFont typeface="Arial"/>
        <a:buChar char="•"/>
        <a:defRPr sz="2400" kern="1200">
          <a:solidFill>
            <a:schemeClr val="bg1"/>
          </a:solidFill>
          <a:latin typeface="Calibri"/>
          <a:ea typeface="+mn-ea"/>
          <a:cs typeface="Calibri"/>
        </a:defRPr>
      </a:lvl2pPr>
      <a:lvl3pPr marL="1142925" indent="-228585" algn="l" defTabSz="914340" rtl="0" eaLnBrk="1" latinLnBrk="0" hangingPunct="1">
        <a:lnSpc>
          <a:spcPct val="90000"/>
        </a:lnSpc>
        <a:spcBef>
          <a:spcPts val="500"/>
        </a:spcBef>
        <a:buFont typeface="Arial"/>
        <a:buChar char="•"/>
        <a:defRPr sz="2000" kern="1200">
          <a:solidFill>
            <a:schemeClr val="bg1"/>
          </a:solidFill>
          <a:latin typeface="Calibri"/>
          <a:ea typeface="+mn-ea"/>
          <a:cs typeface="Calibri"/>
        </a:defRPr>
      </a:lvl3pPr>
      <a:lvl4pPr marL="1600095" indent="-228585" algn="l" defTabSz="914340" rtl="0" eaLnBrk="1" latinLnBrk="0" hangingPunct="1">
        <a:lnSpc>
          <a:spcPct val="90000"/>
        </a:lnSpc>
        <a:spcBef>
          <a:spcPts val="500"/>
        </a:spcBef>
        <a:buFont typeface="Arial"/>
        <a:buChar char="•"/>
        <a:defRPr sz="1800" kern="1200">
          <a:solidFill>
            <a:schemeClr val="bg1"/>
          </a:solidFill>
          <a:latin typeface="Calibri"/>
          <a:ea typeface="+mn-ea"/>
          <a:cs typeface="Calibri"/>
        </a:defRPr>
      </a:lvl4pPr>
      <a:lvl5pPr marL="2057265" indent="-228585" algn="l" defTabSz="914340" rtl="0" eaLnBrk="1" latinLnBrk="0" hangingPunct="1">
        <a:lnSpc>
          <a:spcPct val="90000"/>
        </a:lnSpc>
        <a:spcBef>
          <a:spcPts val="500"/>
        </a:spcBef>
        <a:buFont typeface="Arial"/>
        <a:buChar char="•"/>
        <a:defRPr sz="1800" kern="1200">
          <a:solidFill>
            <a:schemeClr val="bg1"/>
          </a:solidFill>
          <a:latin typeface="Calibri"/>
          <a:ea typeface="+mn-ea"/>
          <a:cs typeface="Calibri"/>
        </a:defRPr>
      </a:lvl5pPr>
      <a:lvl6pPr marL="2514434" indent="-228585" algn="l" defTabSz="91434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04" indent="-228585" algn="l" defTabSz="91434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774" indent="-228585" algn="l" defTabSz="91434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945" indent="-228585" algn="l" defTabSz="91434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40" rtl="0" eaLnBrk="1" latinLnBrk="0" hangingPunct="1">
        <a:defRPr sz="1800" kern="1200">
          <a:solidFill>
            <a:schemeClr val="tx1"/>
          </a:solidFill>
          <a:latin typeface="+mn-lt"/>
          <a:ea typeface="+mn-ea"/>
          <a:cs typeface="+mn-cs"/>
        </a:defRPr>
      </a:lvl1pPr>
      <a:lvl2pPr marL="457170" algn="l" defTabSz="914340" rtl="0" eaLnBrk="1" latinLnBrk="0" hangingPunct="1">
        <a:defRPr sz="1800" kern="1200">
          <a:solidFill>
            <a:schemeClr val="tx1"/>
          </a:solidFill>
          <a:latin typeface="+mn-lt"/>
          <a:ea typeface="+mn-ea"/>
          <a:cs typeface="+mn-cs"/>
        </a:defRPr>
      </a:lvl2pPr>
      <a:lvl3pPr marL="914340" algn="l" defTabSz="914340" rtl="0" eaLnBrk="1" latinLnBrk="0" hangingPunct="1">
        <a:defRPr sz="1800" kern="1200">
          <a:solidFill>
            <a:schemeClr val="tx1"/>
          </a:solidFill>
          <a:latin typeface="+mn-lt"/>
          <a:ea typeface="+mn-ea"/>
          <a:cs typeface="+mn-cs"/>
        </a:defRPr>
      </a:lvl3pPr>
      <a:lvl4pPr marL="1371509" algn="l" defTabSz="914340" rtl="0" eaLnBrk="1" latinLnBrk="0" hangingPunct="1">
        <a:defRPr sz="1800" kern="1200">
          <a:solidFill>
            <a:schemeClr val="tx1"/>
          </a:solidFill>
          <a:latin typeface="+mn-lt"/>
          <a:ea typeface="+mn-ea"/>
          <a:cs typeface="+mn-cs"/>
        </a:defRPr>
      </a:lvl4pPr>
      <a:lvl5pPr marL="1828679" algn="l" defTabSz="914340" rtl="0" eaLnBrk="1" latinLnBrk="0" hangingPunct="1">
        <a:defRPr sz="1800" kern="1200">
          <a:solidFill>
            <a:schemeClr val="tx1"/>
          </a:solidFill>
          <a:latin typeface="+mn-lt"/>
          <a:ea typeface="+mn-ea"/>
          <a:cs typeface="+mn-cs"/>
        </a:defRPr>
      </a:lvl5pPr>
      <a:lvl6pPr marL="2285850" algn="l" defTabSz="914340" rtl="0" eaLnBrk="1" latinLnBrk="0" hangingPunct="1">
        <a:defRPr sz="1800" kern="1200">
          <a:solidFill>
            <a:schemeClr val="tx1"/>
          </a:solidFill>
          <a:latin typeface="+mn-lt"/>
          <a:ea typeface="+mn-ea"/>
          <a:cs typeface="+mn-cs"/>
        </a:defRPr>
      </a:lvl6pPr>
      <a:lvl7pPr marL="2743020" algn="l" defTabSz="914340" rtl="0" eaLnBrk="1" latinLnBrk="0" hangingPunct="1">
        <a:defRPr sz="1800" kern="1200">
          <a:solidFill>
            <a:schemeClr val="tx1"/>
          </a:solidFill>
          <a:latin typeface="+mn-lt"/>
          <a:ea typeface="+mn-ea"/>
          <a:cs typeface="+mn-cs"/>
        </a:defRPr>
      </a:lvl7pPr>
      <a:lvl8pPr marL="3200190" algn="l" defTabSz="914340" rtl="0" eaLnBrk="1" latinLnBrk="0" hangingPunct="1">
        <a:defRPr sz="1800" kern="1200">
          <a:solidFill>
            <a:schemeClr val="tx1"/>
          </a:solidFill>
          <a:latin typeface="+mn-lt"/>
          <a:ea typeface="+mn-ea"/>
          <a:cs typeface="+mn-cs"/>
        </a:defRPr>
      </a:lvl8pPr>
      <a:lvl9pPr marL="3657360" algn="l" defTabSz="91434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070" y="333376"/>
            <a:ext cx="9879462" cy="1221960"/>
          </a:xfrm>
          <a:prstGeom prst="rect">
            <a:avLst/>
          </a:prstGeom>
        </p:spPr>
        <p:txBody>
          <a:bodyPr vert="horz" lIns="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91070" y="1628775"/>
            <a:ext cx="9879462" cy="4032250"/>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8778479" y="6515100"/>
            <a:ext cx="184731" cy="369332"/>
          </a:xfrm>
          <a:prstGeom prst="rect">
            <a:avLst/>
          </a:prstGeom>
          <a:noFill/>
        </p:spPr>
        <p:txBody>
          <a:bodyPr wrap="none" rtlCol="0">
            <a:spAutoFit/>
          </a:bodyPr>
          <a:lstStyle/>
          <a:p>
            <a:pPr fontAlgn="auto">
              <a:spcBef>
                <a:spcPts val="0"/>
              </a:spcBef>
              <a:spcAft>
                <a:spcPts val="0"/>
              </a:spcAft>
            </a:pPr>
            <a:endParaRPr lang="en-US" dirty="0">
              <a:solidFill>
                <a:srgbClr val="113468"/>
              </a:solidFill>
              <a:latin typeface="Calibri" panose="020F0502020204030204"/>
              <a:cs typeface="+mn-cs"/>
            </a:endParaRPr>
          </a:p>
        </p:txBody>
      </p:sp>
    </p:spTree>
    <p:extLst>
      <p:ext uri="{BB962C8B-B14F-4D97-AF65-F5344CB8AC3E}">
        <p14:creationId xmlns:p14="http://schemas.microsoft.com/office/powerpoint/2010/main" val="3476288228"/>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Lst>
  <p:hf hdr="0" ftr="0" dt="0"/>
  <p:txStyles>
    <p:titleStyle>
      <a:lvl1pPr algn="l" defTabSz="769650" rtl="0" eaLnBrk="1" latinLnBrk="0" hangingPunct="1">
        <a:lnSpc>
          <a:spcPct val="90000"/>
        </a:lnSpc>
        <a:spcBef>
          <a:spcPct val="0"/>
        </a:spcBef>
        <a:buNone/>
        <a:defRPr sz="3198" b="1" i="0" kern="1200" baseline="0">
          <a:solidFill>
            <a:schemeClr val="bg1"/>
          </a:solidFill>
          <a:latin typeface="Calibri"/>
          <a:ea typeface="+mj-ea"/>
          <a:cs typeface="Calibri"/>
        </a:defRPr>
      </a:lvl1pPr>
    </p:titleStyle>
    <p:bodyStyle>
      <a:lvl1pPr marL="192413" indent="-192413" algn="l" defTabSz="769650" rtl="0" eaLnBrk="1" latinLnBrk="0" hangingPunct="1">
        <a:lnSpc>
          <a:spcPct val="100000"/>
        </a:lnSpc>
        <a:spcBef>
          <a:spcPts val="0"/>
        </a:spcBef>
        <a:spcAft>
          <a:spcPts val="253"/>
        </a:spcAft>
        <a:buFont typeface="Arial"/>
        <a:buChar char="•"/>
        <a:defRPr sz="2357" kern="1200">
          <a:solidFill>
            <a:schemeClr val="bg1"/>
          </a:solidFill>
          <a:latin typeface="Calibri"/>
          <a:ea typeface="+mn-ea"/>
          <a:cs typeface="Calibri"/>
        </a:defRPr>
      </a:lvl1pPr>
      <a:lvl2pPr marL="366118" indent="-183060" algn="l" defTabSz="769650" rtl="0" eaLnBrk="1" latinLnBrk="0" hangingPunct="1">
        <a:lnSpc>
          <a:spcPct val="100000"/>
        </a:lnSpc>
        <a:spcBef>
          <a:spcPts val="0"/>
        </a:spcBef>
        <a:spcAft>
          <a:spcPts val="253"/>
        </a:spcAft>
        <a:buFont typeface="Arial"/>
        <a:buChar char="•"/>
        <a:defRPr sz="2020" kern="1200">
          <a:solidFill>
            <a:schemeClr val="bg1"/>
          </a:solidFill>
          <a:latin typeface="Calibri"/>
          <a:ea typeface="+mn-ea"/>
          <a:cs typeface="Calibri"/>
        </a:defRPr>
      </a:lvl2pPr>
      <a:lvl3pPr marL="518445" indent="-168361" algn="l" defTabSz="769650" rtl="0" eaLnBrk="1" latinLnBrk="0" hangingPunct="1">
        <a:lnSpc>
          <a:spcPct val="100000"/>
        </a:lnSpc>
        <a:spcBef>
          <a:spcPts val="0"/>
        </a:spcBef>
        <a:spcAft>
          <a:spcPts val="253"/>
        </a:spcAft>
        <a:buFont typeface="Arial"/>
        <a:buChar char="•"/>
        <a:defRPr sz="1683" kern="1200">
          <a:solidFill>
            <a:schemeClr val="bg1"/>
          </a:solidFill>
          <a:latin typeface="Calibri"/>
          <a:ea typeface="+mn-ea"/>
          <a:cs typeface="Calibri"/>
        </a:defRPr>
      </a:lvl3pPr>
      <a:lvl4pPr marL="670772" indent="-168361" algn="l" defTabSz="769650" rtl="0" eaLnBrk="1" latinLnBrk="0" hangingPunct="1">
        <a:lnSpc>
          <a:spcPct val="100000"/>
        </a:lnSpc>
        <a:spcBef>
          <a:spcPts val="0"/>
        </a:spcBef>
        <a:spcAft>
          <a:spcPts val="253"/>
        </a:spcAft>
        <a:buFont typeface="Arial"/>
        <a:buChar char="•"/>
        <a:defRPr sz="1515" kern="1200">
          <a:solidFill>
            <a:schemeClr val="bg1"/>
          </a:solidFill>
          <a:latin typeface="Calibri"/>
          <a:ea typeface="+mn-ea"/>
          <a:cs typeface="Calibri"/>
        </a:defRPr>
      </a:lvl4pPr>
      <a:lvl5pPr marL="831116" indent="-152327" algn="l" defTabSz="769650" rtl="0" eaLnBrk="1" latinLnBrk="0" hangingPunct="1">
        <a:lnSpc>
          <a:spcPct val="100000"/>
        </a:lnSpc>
        <a:spcBef>
          <a:spcPts val="0"/>
        </a:spcBef>
        <a:spcAft>
          <a:spcPts val="253"/>
        </a:spcAft>
        <a:buFont typeface="Arial"/>
        <a:buChar char="•"/>
        <a:defRPr sz="1515" kern="1200">
          <a:solidFill>
            <a:schemeClr val="bg1"/>
          </a:solidFill>
          <a:latin typeface="Calibri"/>
          <a:ea typeface="+mn-ea"/>
          <a:cs typeface="Calibri"/>
        </a:defRPr>
      </a:lvl5pPr>
      <a:lvl6pPr marL="2116539" indent="-192413" algn="l" defTabSz="769650" rtl="0" eaLnBrk="1" latinLnBrk="0" hangingPunct="1">
        <a:lnSpc>
          <a:spcPct val="90000"/>
        </a:lnSpc>
        <a:spcBef>
          <a:spcPts val="421"/>
        </a:spcBef>
        <a:buFont typeface="Arial"/>
        <a:buChar char="•"/>
        <a:defRPr sz="1515" kern="1200">
          <a:solidFill>
            <a:schemeClr val="tx1"/>
          </a:solidFill>
          <a:latin typeface="+mn-lt"/>
          <a:ea typeface="+mn-ea"/>
          <a:cs typeface="+mn-cs"/>
        </a:defRPr>
      </a:lvl6pPr>
      <a:lvl7pPr marL="2501364" indent="-192413" algn="l" defTabSz="769650" rtl="0" eaLnBrk="1" latinLnBrk="0" hangingPunct="1">
        <a:lnSpc>
          <a:spcPct val="90000"/>
        </a:lnSpc>
        <a:spcBef>
          <a:spcPts val="421"/>
        </a:spcBef>
        <a:buFont typeface="Arial"/>
        <a:buChar char="•"/>
        <a:defRPr sz="1515" kern="1200">
          <a:solidFill>
            <a:schemeClr val="tx1"/>
          </a:solidFill>
          <a:latin typeface="+mn-lt"/>
          <a:ea typeface="+mn-ea"/>
          <a:cs typeface="+mn-cs"/>
        </a:defRPr>
      </a:lvl7pPr>
      <a:lvl8pPr marL="2886189" indent="-192413" algn="l" defTabSz="769650" rtl="0" eaLnBrk="1" latinLnBrk="0" hangingPunct="1">
        <a:lnSpc>
          <a:spcPct val="90000"/>
        </a:lnSpc>
        <a:spcBef>
          <a:spcPts val="421"/>
        </a:spcBef>
        <a:buFont typeface="Arial"/>
        <a:buChar char="•"/>
        <a:defRPr sz="1515" kern="1200">
          <a:solidFill>
            <a:schemeClr val="tx1"/>
          </a:solidFill>
          <a:latin typeface="+mn-lt"/>
          <a:ea typeface="+mn-ea"/>
          <a:cs typeface="+mn-cs"/>
        </a:defRPr>
      </a:lvl8pPr>
      <a:lvl9pPr marL="3271015" indent="-192413" algn="l" defTabSz="769650" rtl="0" eaLnBrk="1" latinLnBrk="0" hangingPunct="1">
        <a:lnSpc>
          <a:spcPct val="90000"/>
        </a:lnSpc>
        <a:spcBef>
          <a:spcPts val="421"/>
        </a:spcBef>
        <a:buFont typeface="Arial"/>
        <a:buChar char="•"/>
        <a:defRPr sz="1515" kern="1200">
          <a:solidFill>
            <a:schemeClr val="tx1"/>
          </a:solidFill>
          <a:latin typeface="+mn-lt"/>
          <a:ea typeface="+mn-ea"/>
          <a:cs typeface="+mn-cs"/>
        </a:defRPr>
      </a:lvl9pPr>
    </p:bodyStyle>
    <p:otherStyle>
      <a:defPPr>
        <a:defRPr lang="en-US"/>
      </a:defPPr>
      <a:lvl1pPr marL="0" algn="l" defTabSz="769650" rtl="0" eaLnBrk="1" latinLnBrk="0" hangingPunct="1">
        <a:defRPr sz="1515" kern="1200">
          <a:solidFill>
            <a:schemeClr val="tx1"/>
          </a:solidFill>
          <a:latin typeface="+mn-lt"/>
          <a:ea typeface="+mn-ea"/>
          <a:cs typeface="+mn-cs"/>
        </a:defRPr>
      </a:lvl1pPr>
      <a:lvl2pPr marL="384825" algn="l" defTabSz="769650" rtl="0" eaLnBrk="1" latinLnBrk="0" hangingPunct="1">
        <a:defRPr sz="1515" kern="1200">
          <a:solidFill>
            <a:schemeClr val="tx1"/>
          </a:solidFill>
          <a:latin typeface="+mn-lt"/>
          <a:ea typeface="+mn-ea"/>
          <a:cs typeface="+mn-cs"/>
        </a:defRPr>
      </a:lvl2pPr>
      <a:lvl3pPr marL="769650" algn="l" defTabSz="769650" rtl="0" eaLnBrk="1" latinLnBrk="0" hangingPunct="1">
        <a:defRPr sz="1515" kern="1200">
          <a:solidFill>
            <a:schemeClr val="tx1"/>
          </a:solidFill>
          <a:latin typeface="+mn-lt"/>
          <a:ea typeface="+mn-ea"/>
          <a:cs typeface="+mn-cs"/>
        </a:defRPr>
      </a:lvl3pPr>
      <a:lvl4pPr marL="1154476" algn="l" defTabSz="769650" rtl="0" eaLnBrk="1" latinLnBrk="0" hangingPunct="1">
        <a:defRPr sz="1515" kern="1200">
          <a:solidFill>
            <a:schemeClr val="tx1"/>
          </a:solidFill>
          <a:latin typeface="+mn-lt"/>
          <a:ea typeface="+mn-ea"/>
          <a:cs typeface="+mn-cs"/>
        </a:defRPr>
      </a:lvl4pPr>
      <a:lvl5pPr marL="1539301" algn="l" defTabSz="769650" rtl="0" eaLnBrk="1" latinLnBrk="0" hangingPunct="1">
        <a:defRPr sz="1515" kern="1200">
          <a:solidFill>
            <a:schemeClr val="tx1"/>
          </a:solidFill>
          <a:latin typeface="+mn-lt"/>
          <a:ea typeface="+mn-ea"/>
          <a:cs typeface="+mn-cs"/>
        </a:defRPr>
      </a:lvl5pPr>
      <a:lvl6pPr marL="1924126" algn="l" defTabSz="769650" rtl="0" eaLnBrk="1" latinLnBrk="0" hangingPunct="1">
        <a:defRPr sz="1515" kern="1200">
          <a:solidFill>
            <a:schemeClr val="tx1"/>
          </a:solidFill>
          <a:latin typeface="+mn-lt"/>
          <a:ea typeface="+mn-ea"/>
          <a:cs typeface="+mn-cs"/>
        </a:defRPr>
      </a:lvl6pPr>
      <a:lvl7pPr marL="2308951" algn="l" defTabSz="769650" rtl="0" eaLnBrk="1" latinLnBrk="0" hangingPunct="1">
        <a:defRPr sz="1515" kern="1200">
          <a:solidFill>
            <a:schemeClr val="tx1"/>
          </a:solidFill>
          <a:latin typeface="+mn-lt"/>
          <a:ea typeface="+mn-ea"/>
          <a:cs typeface="+mn-cs"/>
        </a:defRPr>
      </a:lvl7pPr>
      <a:lvl8pPr marL="2693777" algn="l" defTabSz="769650" rtl="0" eaLnBrk="1" latinLnBrk="0" hangingPunct="1">
        <a:defRPr sz="1515" kern="1200">
          <a:solidFill>
            <a:schemeClr val="tx1"/>
          </a:solidFill>
          <a:latin typeface="+mn-lt"/>
          <a:ea typeface="+mn-ea"/>
          <a:cs typeface="+mn-cs"/>
        </a:defRPr>
      </a:lvl8pPr>
      <a:lvl9pPr marL="3078602" algn="l" defTabSz="769650" rtl="0" eaLnBrk="1" latinLnBrk="0" hangingPunct="1">
        <a:defRPr sz="1515" kern="1200">
          <a:solidFill>
            <a:schemeClr val="tx1"/>
          </a:solidFill>
          <a:latin typeface="+mn-lt"/>
          <a:ea typeface="+mn-ea"/>
          <a:cs typeface="+mn-cs"/>
        </a:defRPr>
      </a:lvl9pPr>
    </p:otherStyle>
  </p:txStyles>
  <p:extLst>
    <p:ext uri="{27BBF7A9-308A-43DC-89C8-2F10F3537804}">
      <p15:sldGuideLst xmlns:p15="http://schemas.microsoft.com/office/powerpoint/2012/main">
        <p15:guide id="4294967295" orient="horz" pos="3838">
          <p15:clr>
            <a:srgbClr val="F26B43"/>
          </p15:clr>
        </p15:guide>
        <p15:guide id="4294967295" pos="3840">
          <p15:clr>
            <a:srgbClr val="F26B43"/>
          </p15:clr>
        </p15:guide>
        <p15:guide id="4294967295" pos="143">
          <p15:clr>
            <a:srgbClr val="F26B43"/>
          </p15:clr>
        </p15:guide>
        <p15:guide id="4294967295" pos="7537">
          <p15:clr>
            <a:srgbClr val="F26B43"/>
          </p15:clr>
        </p15:guide>
        <p15:guide id="4294967295" orient="horz" pos="686">
          <p15:clr>
            <a:srgbClr val="F26B43"/>
          </p15:clr>
        </p15:guide>
        <p15:guide id="4294967295" orient="horz" pos="1026">
          <p15:clr>
            <a:srgbClr val="F26B43"/>
          </p15:clr>
        </p15:guide>
        <p15:guide id="4294967295" orient="horz" pos="210">
          <p15:clr>
            <a:srgbClr val="F26B43"/>
          </p15:clr>
        </p15:guide>
        <p15:guide id="4294967295" orient="horz" pos="356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769943" y="609600"/>
            <a:ext cx="87217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769943" y="1981200"/>
            <a:ext cx="872172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9947" y="6248400"/>
            <a:ext cx="213677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506792" y="6248400"/>
            <a:ext cx="32480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7354897" y="6248400"/>
            <a:ext cx="213677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cs typeface="+mn-cs"/>
              </a:defRPr>
            </a:lvl1pPr>
          </a:lstStyle>
          <a:p>
            <a:pPr>
              <a:defRPr/>
            </a:pPr>
            <a:fld id="{41FCF2AA-94AE-411C-AFEA-5F2BDAD80BC9}"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cs typeface="Arial" charset="0"/>
        </a:defRPr>
      </a:lvl2pPr>
      <a:lvl3pPr algn="ctr" rtl="0" eaLnBrk="0" fontAlgn="base" hangingPunct="0">
        <a:spcBef>
          <a:spcPct val="0"/>
        </a:spcBef>
        <a:spcAft>
          <a:spcPct val="0"/>
        </a:spcAft>
        <a:defRPr sz="4400">
          <a:solidFill>
            <a:schemeClr val="tx2"/>
          </a:solidFill>
          <a:latin typeface="Times" pitchFamily="18" charset="0"/>
          <a:cs typeface="Arial" charset="0"/>
        </a:defRPr>
      </a:lvl3pPr>
      <a:lvl4pPr algn="ctr" rtl="0" eaLnBrk="0" fontAlgn="base" hangingPunct="0">
        <a:spcBef>
          <a:spcPct val="0"/>
        </a:spcBef>
        <a:spcAft>
          <a:spcPct val="0"/>
        </a:spcAft>
        <a:defRPr sz="4400">
          <a:solidFill>
            <a:schemeClr val="tx2"/>
          </a:solidFill>
          <a:latin typeface="Times" pitchFamily="18" charset="0"/>
          <a:cs typeface="Arial" charset="0"/>
        </a:defRPr>
      </a:lvl4pPr>
      <a:lvl5pPr algn="ctr" rtl="0" eaLnBrk="0" fontAlgn="base" hangingPunct="0">
        <a:spcBef>
          <a:spcPct val="0"/>
        </a:spcBef>
        <a:spcAft>
          <a:spcPct val="0"/>
        </a:spcAft>
        <a:defRPr sz="4400">
          <a:solidFill>
            <a:schemeClr val="tx2"/>
          </a:solidFill>
          <a:latin typeface="Times" pitchFamily="18" charset="0"/>
          <a:cs typeface="Arial" charset="0"/>
        </a:defRPr>
      </a:lvl5pPr>
      <a:lvl6pPr marL="457200" algn="ctr" rtl="0" fontAlgn="base">
        <a:spcBef>
          <a:spcPct val="0"/>
        </a:spcBef>
        <a:spcAft>
          <a:spcPct val="0"/>
        </a:spcAft>
        <a:defRPr sz="4400">
          <a:solidFill>
            <a:schemeClr val="tx2"/>
          </a:solidFill>
          <a:latin typeface="Times" pitchFamily="18" charset="0"/>
          <a:cs typeface="Arial" charset="0"/>
        </a:defRPr>
      </a:lvl6pPr>
      <a:lvl7pPr marL="914400" algn="ctr" rtl="0" fontAlgn="base">
        <a:spcBef>
          <a:spcPct val="0"/>
        </a:spcBef>
        <a:spcAft>
          <a:spcPct val="0"/>
        </a:spcAft>
        <a:defRPr sz="4400">
          <a:solidFill>
            <a:schemeClr val="tx2"/>
          </a:solidFill>
          <a:latin typeface="Times" pitchFamily="18" charset="0"/>
          <a:cs typeface="Arial" charset="0"/>
        </a:defRPr>
      </a:lvl7pPr>
      <a:lvl8pPr marL="1371600" algn="ctr" rtl="0" fontAlgn="base">
        <a:spcBef>
          <a:spcPct val="0"/>
        </a:spcBef>
        <a:spcAft>
          <a:spcPct val="0"/>
        </a:spcAft>
        <a:defRPr sz="4400">
          <a:solidFill>
            <a:schemeClr val="tx2"/>
          </a:solidFill>
          <a:latin typeface="Times" pitchFamily="18" charset="0"/>
          <a:cs typeface="Arial" charset="0"/>
        </a:defRPr>
      </a:lvl8pPr>
      <a:lvl9pPr marL="1828800" algn="ctr" rtl="0" fontAlgn="base">
        <a:spcBef>
          <a:spcPct val="0"/>
        </a:spcBef>
        <a:spcAft>
          <a:spcPct val="0"/>
        </a:spcAft>
        <a:defRPr sz="4400">
          <a:solidFill>
            <a:schemeClr val="tx2"/>
          </a:solidFill>
          <a:latin typeface="Times"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Segnaposto titolo 1"/>
          <p:cNvSpPr>
            <a:spLocks noGrp="1"/>
          </p:cNvSpPr>
          <p:nvPr>
            <p:ph type="title"/>
          </p:nvPr>
        </p:nvSpPr>
        <p:spPr bwMode="auto">
          <a:xfrm>
            <a:off x="512767" y="274638"/>
            <a:ext cx="92360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2467" name="Segnaposto testo 2"/>
          <p:cNvSpPr>
            <a:spLocks noGrp="1"/>
          </p:cNvSpPr>
          <p:nvPr>
            <p:ph type="body" idx="1"/>
          </p:nvPr>
        </p:nvSpPr>
        <p:spPr bwMode="auto">
          <a:xfrm>
            <a:off x="512767" y="1600206"/>
            <a:ext cx="923607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512763" y="6356366"/>
            <a:ext cx="239395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defRPr>
            </a:lvl1pPr>
          </a:lstStyle>
          <a:p>
            <a:pPr>
              <a:defRPr/>
            </a:pPr>
            <a:fld id="{5A2A337B-A9EF-490A-A562-6ED182211D33}" type="datetimeFigureOut">
              <a:rPr lang="it-IT"/>
              <a:pPr>
                <a:defRPr/>
              </a:pPr>
              <a:t>26/06/2019</a:t>
            </a:fld>
            <a:endParaRPr lang="it-IT"/>
          </a:p>
        </p:txBody>
      </p:sp>
      <p:sp>
        <p:nvSpPr>
          <p:cNvPr id="5" name="Segnaposto piè di pagina 4"/>
          <p:cNvSpPr>
            <a:spLocks noGrp="1"/>
          </p:cNvSpPr>
          <p:nvPr>
            <p:ph type="ftr" sz="quarter" idx="3"/>
          </p:nvPr>
        </p:nvSpPr>
        <p:spPr>
          <a:xfrm>
            <a:off x="3506792" y="6356366"/>
            <a:ext cx="3248025"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7354888" y="6356366"/>
            <a:ext cx="239395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defRPr>
            </a:lvl1pPr>
          </a:lstStyle>
          <a:p>
            <a:pPr>
              <a:defRPr/>
            </a:pPr>
            <a:fld id="{68E2323D-5874-4F71-839F-2DAD1A9AA16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2642" name="Group 2"/>
          <p:cNvGrpSpPr>
            <a:grpSpLocks/>
          </p:cNvGrpSpPr>
          <p:nvPr/>
        </p:nvGrpSpPr>
        <p:grpSpPr bwMode="auto">
          <a:xfrm>
            <a:off x="-3174" y="174625"/>
            <a:ext cx="9979024" cy="6681788"/>
            <a:chOff x="-2" y="110"/>
            <a:chExt cx="5602" cy="4209"/>
          </a:xfrm>
        </p:grpSpPr>
        <p:pic>
          <p:nvPicPr>
            <p:cNvPr id="112646" name="Picture 20"/>
            <p:cNvPicPr>
              <a:picLocks noChangeAspect="1" noChangeArrowheads="1"/>
            </p:cNvPicPr>
            <p:nvPr userDrawn="1"/>
          </p:nvPicPr>
          <p:blipFill>
            <a:blip r:embed="rId13" cstate="print"/>
            <a:srcRect/>
            <a:stretch>
              <a:fillRect/>
            </a:stretch>
          </p:blipFill>
          <p:spPr bwMode="auto">
            <a:xfrm>
              <a:off x="5118" y="110"/>
              <a:ext cx="455" cy="329"/>
            </a:xfrm>
            <a:prstGeom prst="rect">
              <a:avLst/>
            </a:prstGeom>
            <a:noFill/>
            <a:ln w="9525">
              <a:noFill/>
              <a:miter lim="800000"/>
              <a:headEnd/>
              <a:tailEnd/>
            </a:ln>
          </p:spPr>
        </p:pic>
        <p:pic>
          <p:nvPicPr>
            <p:cNvPr id="112647" name="Picture 21"/>
            <p:cNvPicPr>
              <a:picLocks noChangeAspect="1" noChangeArrowheads="1"/>
            </p:cNvPicPr>
            <p:nvPr userDrawn="1"/>
          </p:nvPicPr>
          <p:blipFill>
            <a:blip r:embed="rId14" cstate="print"/>
            <a:srcRect/>
            <a:stretch>
              <a:fillRect/>
            </a:stretch>
          </p:blipFill>
          <p:spPr bwMode="auto">
            <a:xfrm>
              <a:off x="258" y="217"/>
              <a:ext cx="758" cy="199"/>
            </a:xfrm>
            <a:prstGeom prst="rect">
              <a:avLst/>
            </a:prstGeom>
            <a:noFill/>
            <a:ln w="9525">
              <a:noFill/>
              <a:miter lim="800000"/>
              <a:headEnd/>
              <a:tailEnd/>
            </a:ln>
          </p:spPr>
        </p:pic>
        <p:sp>
          <p:nvSpPr>
            <p:cNvPr id="1046" name="Freeform 22"/>
            <p:cNvSpPr>
              <a:spLocks/>
            </p:cNvSpPr>
            <p:nvPr userDrawn="1"/>
          </p:nvSpPr>
          <p:spPr bwMode="auto">
            <a:xfrm>
              <a:off x="-2" y="539"/>
              <a:ext cx="5602" cy="3780"/>
            </a:xfrm>
            <a:custGeom>
              <a:avLst/>
              <a:gdLst/>
              <a:ahLst/>
              <a:cxnLst>
                <a:cxn ang="0">
                  <a:pos x="0" y="0"/>
                </a:cxn>
                <a:cxn ang="0">
                  <a:pos x="4918" y="1"/>
                </a:cxn>
                <a:cxn ang="0">
                  <a:pos x="5596" y="640"/>
                </a:cxn>
                <a:cxn ang="0">
                  <a:pos x="5602" y="3778"/>
                </a:cxn>
              </a:cxnLst>
              <a:rect l="0" t="0" r="r" b="b"/>
              <a:pathLst>
                <a:path w="5602" h="3778">
                  <a:moveTo>
                    <a:pt x="0" y="0"/>
                  </a:moveTo>
                  <a:cubicBezTo>
                    <a:pt x="0" y="0"/>
                    <a:pt x="2459" y="0"/>
                    <a:pt x="4918" y="1"/>
                  </a:cubicBezTo>
                  <a:cubicBezTo>
                    <a:pt x="5585" y="4"/>
                    <a:pt x="5599" y="529"/>
                    <a:pt x="5596" y="640"/>
                  </a:cubicBezTo>
                  <a:cubicBezTo>
                    <a:pt x="5599" y="2209"/>
                    <a:pt x="5602" y="3778"/>
                    <a:pt x="5602" y="3778"/>
                  </a:cubicBezTo>
                </a:path>
              </a:pathLst>
            </a:custGeom>
            <a:noFill/>
            <a:ln w="22225" cmpd="sng">
              <a:solidFill>
                <a:schemeClr val="bg2"/>
              </a:solidFill>
              <a:round/>
              <a:headEnd/>
              <a:tailEnd/>
            </a:ln>
            <a:effectLst/>
          </p:spPr>
          <p:txBody>
            <a:bodyPr/>
            <a:lstStyle/>
            <a:p>
              <a:pPr>
                <a:defRPr/>
              </a:pPr>
              <a:endParaRPr lang="it-IT">
                <a:solidFill>
                  <a:srgbClr val="000000"/>
                </a:solidFill>
                <a:latin typeface="+mn-lt"/>
                <a:cs typeface="+mn-cs"/>
              </a:endParaRPr>
            </a:p>
          </p:txBody>
        </p:sp>
      </p:grpSp>
      <p:sp>
        <p:nvSpPr>
          <p:cNvPr id="112643" name="Rectangle 6"/>
          <p:cNvSpPr>
            <a:spLocks noGrp="1" noChangeArrowheads="1"/>
          </p:cNvSpPr>
          <p:nvPr>
            <p:ph type="title"/>
          </p:nvPr>
        </p:nvSpPr>
        <p:spPr bwMode="auto">
          <a:xfrm>
            <a:off x="512772" y="1006475"/>
            <a:ext cx="7310437" cy="1009650"/>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12644" name="Rectangle 7"/>
          <p:cNvSpPr>
            <a:spLocks noGrp="1" noChangeArrowheads="1"/>
          </p:cNvSpPr>
          <p:nvPr>
            <p:ph type="body" idx="1"/>
          </p:nvPr>
        </p:nvSpPr>
        <p:spPr bwMode="auto">
          <a:xfrm>
            <a:off x="512772" y="2014538"/>
            <a:ext cx="7305675" cy="4462462"/>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4" name="Rectangle 8"/>
          <p:cNvSpPr>
            <a:spLocks noGrp="1" noChangeArrowheads="1"/>
          </p:cNvSpPr>
          <p:nvPr>
            <p:ph type="sldNum" sz="quarter" idx="4"/>
          </p:nvPr>
        </p:nvSpPr>
        <p:spPr bwMode="auto">
          <a:xfrm>
            <a:off x="511184" y="6588125"/>
            <a:ext cx="266699" cy="215900"/>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lvl1pPr>
              <a:defRPr sz="800" b="0">
                <a:solidFill>
                  <a:srgbClr val="000000"/>
                </a:solidFill>
                <a:latin typeface="Arial" charset="0"/>
                <a:ea typeface="+mn-ea"/>
                <a:cs typeface="Arial" charset="0"/>
              </a:defRPr>
            </a:lvl1pPr>
          </a:lstStyle>
          <a:p>
            <a:pPr>
              <a:defRPr/>
            </a:pPr>
            <a:fld id="{BE37D714-46E3-48C8-975D-C907FE0718B1}"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Lst>
  <p:txStyles>
    <p:titleStyle>
      <a:lvl1pPr algn="l" rtl="0" eaLnBrk="0" fontAlgn="base" hangingPunct="0">
        <a:lnSpc>
          <a:spcPct val="90000"/>
        </a:lnSpc>
        <a:spcBef>
          <a:spcPct val="0"/>
        </a:spcBef>
        <a:spcAft>
          <a:spcPct val="0"/>
        </a:spcAft>
        <a:defRPr sz="2800" b="1">
          <a:solidFill>
            <a:schemeClr val="tx2"/>
          </a:solidFill>
          <a:latin typeface="+mj-lt"/>
          <a:ea typeface="+mj-ea"/>
          <a:cs typeface="+mj-cs"/>
        </a:defRPr>
      </a:lvl1pPr>
      <a:lvl2pPr algn="l" rtl="0" eaLnBrk="0" fontAlgn="base" hangingPunct="0">
        <a:lnSpc>
          <a:spcPct val="90000"/>
        </a:lnSpc>
        <a:spcBef>
          <a:spcPct val="0"/>
        </a:spcBef>
        <a:spcAft>
          <a:spcPct val="0"/>
        </a:spcAft>
        <a:defRPr sz="2800" b="1">
          <a:solidFill>
            <a:schemeClr val="tx2"/>
          </a:solidFill>
          <a:latin typeface="Arial" charset="0"/>
          <a:cs typeface="Arial" charset="0"/>
        </a:defRPr>
      </a:lvl2pPr>
      <a:lvl3pPr algn="l" rtl="0" eaLnBrk="0" fontAlgn="base" hangingPunct="0">
        <a:lnSpc>
          <a:spcPct val="90000"/>
        </a:lnSpc>
        <a:spcBef>
          <a:spcPct val="0"/>
        </a:spcBef>
        <a:spcAft>
          <a:spcPct val="0"/>
        </a:spcAft>
        <a:defRPr sz="2800" b="1">
          <a:solidFill>
            <a:schemeClr val="tx2"/>
          </a:solidFill>
          <a:latin typeface="Arial" charset="0"/>
          <a:cs typeface="Arial" charset="0"/>
        </a:defRPr>
      </a:lvl3pPr>
      <a:lvl4pPr algn="l" rtl="0" eaLnBrk="0" fontAlgn="base" hangingPunct="0">
        <a:lnSpc>
          <a:spcPct val="90000"/>
        </a:lnSpc>
        <a:spcBef>
          <a:spcPct val="0"/>
        </a:spcBef>
        <a:spcAft>
          <a:spcPct val="0"/>
        </a:spcAft>
        <a:defRPr sz="2800" b="1">
          <a:solidFill>
            <a:schemeClr val="tx2"/>
          </a:solidFill>
          <a:latin typeface="Arial" charset="0"/>
          <a:cs typeface="Arial" charset="0"/>
        </a:defRPr>
      </a:lvl4pPr>
      <a:lvl5pPr algn="l" rtl="0" eaLnBrk="0" fontAlgn="base" hangingPunct="0">
        <a:lnSpc>
          <a:spcPct val="90000"/>
        </a:lnSpc>
        <a:spcBef>
          <a:spcPct val="0"/>
        </a:spcBef>
        <a:spcAft>
          <a:spcPct val="0"/>
        </a:spcAft>
        <a:defRPr sz="2800" b="1">
          <a:solidFill>
            <a:schemeClr val="tx2"/>
          </a:solidFill>
          <a:latin typeface="Arial" charset="0"/>
          <a:cs typeface="Arial" charset="0"/>
        </a:defRPr>
      </a:lvl5pPr>
      <a:lvl6pPr marL="457200" algn="l" rtl="0" fontAlgn="base">
        <a:lnSpc>
          <a:spcPct val="90000"/>
        </a:lnSpc>
        <a:spcBef>
          <a:spcPct val="0"/>
        </a:spcBef>
        <a:spcAft>
          <a:spcPct val="0"/>
        </a:spcAft>
        <a:defRPr sz="2800" b="1">
          <a:solidFill>
            <a:schemeClr val="tx2"/>
          </a:solidFill>
          <a:latin typeface="Arial" charset="0"/>
          <a:cs typeface="Arial" charset="0"/>
        </a:defRPr>
      </a:lvl6pPr>
      <a:lvl7pPr marL="914400" algn="l" rtl="0" fontAlgn="base">
        <a:lnSpc>
          <a:spcPct val="90000"/>
        </a:lnSpc>
        <a:spcBef>
          <a:spcPct val="0"/>
        </a:spcBef>
        <a:spcAft>
          <a:spcPct val="0"/>
        </a:spcAft>
        <a:defRPr sz="2800" b="1">
          <a:solidFill>
            <a:schemeClr val="tx2"/>
          </a:solidFill>
          <a:latin typeface="Arial" charset="0"/>
          <a:cs typeface="Arial" charset="0"/>
        </a:defRPr>
      </a:lvl7pPr>
      <a:lvl8pPr marL="1371600" algn="l" rtl="0" fontAlgn="base">
        <a:lnSpc>
          <a:spcPct val="90000"/>
        </a:lnSpc>
        <a:spcBef>
          <a:spcPct val="0"/>
        </a:spcBef>
        <a:spcAft>
          <a:spcPct val="0"/>
        </a:spcAft>
        <a:defRPr sz="2800" b="1">
          <a:solidFill>
            <a:schemeClr val="tx2"/>
          </a:solidFill>
          <a:latin typeface="Arial" charset="0"/>
          <a:cs typeface="Arial" charset="0"/>
        </a:defRPr>
      </a:lvl8pPr>
      <a:lvl9pPr marL="1828800" algn="l" rtl="0" fontAlgn="base">
        <a:lnSpc>
          <a:spcPct val="90000"/>
        </a:lnSpc>
        <a:spcBef>
          <a:spcPct val="0"/>
        </a:spcBef>
        <a:spcAft>
          <a:spcPct val="0"/>
        </a:spcAft>
        <a:defRPr sz="2800" b="1">
          <a:solidFill>
            <a:schemeClr val="tx2"/>
          </a:solidFill>
          <a:latin typeface="Arial" charset="0"/>
          <a:cs typeface="Arial" charset="0"/>
        </a:defRPr>
      </a:lvl9pPr>
    </p:titleStyle>
    <p:bodyStyle>
      <a:lvl1pPr marL="180975" indent="-180975" algn="l" rtl="0" eaLnBrk="0" fontAlgn="base" hangingPunct="0">
        <a:spcBef>
          <a:spcPts val="1200"/>
        </a:spcBef>
        <a:spcAft>
          <a:spcPct val="0"/>
        </a:spcAft>
        <a:buFont typeface="Wingdings" pitchFamily="2" charset="2"/>
        <a:buChar char="§"/>
        <a:defRPr>
          <a:solidFill>
            <a:schemeClr val="tx1"/>
          </a:solidFill>
          <a:latin typeface="+mn-lt"/>
          <a:ea typeface="+mn-ea"/>
          <a:cs typeface="+mn-cs"/>
        </a:defRPr>
      </a:lvl1pPr>
      <a:lvl2pPr marL="542925" indent="-180975" algn="l" rtl="0" eaLnBrk="0" fontAlgn="base" hangingPunct="0">
        <a:spcBef>
          <a:spcPts val="800"/>
        </a:spcBef>
        <a:spcAft>
          <a:spcPct val="0"/>
        </a:spcAft>
        <a:buFont typeface="Arial" charset="0"/>
        <a:buChar char="–"/>
        <a:defRPr sz="1600">
          <a:solidFill>
            <a:schemeClr val="tx1"/>
          </a:solidFill>
          <a:latin typeface="+mn-lt"/>
          <a:cs typeface="+mn-cs"/>
        </a:defRPr>
      </a:lvl2pPr>
      <a:lvl3pPr marL="866775" indent="-152400" algn="l" rtl="0" eaLnBrk="0" fontAlgn="base" hangingPunct="0">
        <a:spcBef>
          <a:spcPts val="400"/>
        </a:spcBef>
        <a:spcAft>
          <a:spcPct val="0"/>
        </a:spcAft>
        <a:buFont typeface="Arial" charset="0"/>
        <a:buChar char="•"/>
        <a:defRPr sz="1400">
          <a:solidFill>
            <a:schemeClr val="tx1"/>
          </a:solidFill>
          <a:latin typeface="+mn-lt"/>
          <a:cs typeface="+mn-cs"/>
        </a:defRPr>
      </a:lvl3pPr>
      <a:lvl4pPr marL="1228725" indent="-152400" algn="l" rtl="0" eaLnBrk="0" fontAlgn="base" hangingPunct="0">
        <a:spcBef>
          <a:spcPts val="400"/>
        </a:spcBef>
        <a:spcAft>
          <a:spcPct val="0"/>
        </a:spcAft>
        <a:buFont typeface="Arial" charset="0"/>
        <a:buChar char="•"/>
        <a:defRPr sz="1400">
          <a:solidFill>
            <a:schemeClr val="tx1"/>
          </a:solidFill>
          <a:latin typeface="+mn-lt"/>
          <a:cs typeface="+mn-cs"/>
        </a:defRPr>
      </a:lvl4pPr>
      <a:lvl5pPr marL="1666875" indent="-142875" algn="l" rtl="0" eaLnBrk="0" fontAlgn="base" hangingPunct="0">
        <a:spcBef>
          <a:spcPts val="400"/>
        </a:spcBef>
        <a:spcAft>
          <a:spcPct val="0"/>
        </a:spcAft>
        <a:buFont typeface="Arial" charset="0"/>
        <a:buChar char="•"/>
        <a:defRPr sz="1400">
          <a:solidFill>
            <a:schemeClr val="tx1"/>
          </a:solidFill>
          <a:latin typeface="+mn-lt"/>
          <a:cs typeface="+mn-cs"/>
        </a:defRPr>
      </a:lvl5pPr>
      <a:lvl6pPr marL="2124075" indent="-142875" algn="l" rtl="0" fontAlgn="base">
        <a:spcBef>
          <a:spcPts val="400"/>
        </a:spcBef>
        <a:spcAft>
          <a:spcPct val="0"/>
        </a:spcAft>
        <a:buFont typeface="Arial" charset="0"/>
        <a:buChar char="•"/>
        <a:defRPr sz="1400">
          <a:solidFill>
            <a:schemeClr val="tx1"/>
          </a:solidFill>
          <a:latin typeface="+mn-lt"/>
          <a:cs typeface="+mn-cs"/>
        </a:defRPr>
      </a:lvl6pPr>
      <a:lvl7pPr marL="2581275" indent="-142875" algn="l" rtl="0" fontAlgn="base">
        <a:spcBef>
          <a:spcPts val="400"/>
        </a:spcBef>
        <a:spcAft>
          <a:spcPct val="0"/>
        </a:spcAft>
        <a:buFont typeface="Arial" charset="0"/>
        <a:buChar char="•"/>
        <a:defRPr sz="1400">
          <a:solidFill>
            <a:schemeClr val="tx1"/>
          </a:solidFill>
          <a:latin typeface="+mn-lt"/>
          <a:cs typeface="+mn-cs"/>
        </a:defRPr>
      </a:lvl7pPr>
      <a:lvl8pPr marL="3038475" indent="-142875" algn="l" rtl="0" fontAlgn="base">
        <a:spcBef>
          <a:spcPts val="400"/>
        </a:spcBef>
        <a:spcAft>
          <a:spcPct val="0"/>
        </a:spcAft>
        <a:buFont typeface="Arial" charset="0"/>
        <a:buChar char="•"/>
        <a:defRPr sz="1400">
          <a:solidFill>
            <a:schemeClr val="tx1"/>
          </a:solidFill>
          <a:latin typeface="+mn-lt"/>
          <a:cs typeface="+mn-cs"/>
        </a:defRPr>
      </a:lvl8pPr>
      <a:lvl9pPr marL="3495675" indent="-142875" algn="l" rtl="0" fontAlgn="base">
        <a:spcBef>
          <a:spcPts val="400"/>
        </a:spcBef>
        <a:spcAft>
          <a:spcPct val="0"/>
        </a:spcAft>
        <a:buFont typeface="Arial" charset="0"/>
        <a:buChar char="•"/>
        <a:defRPr sz="14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428625" y="666766"/>
            <a:ext cx="9499600" cy="11033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4931" name="Rectangle 3"/>
          <p:cNvSpPr>
            <a:spLocks noGrp="1" noChangeArrowheads="1"/>
          </p:cNvSpPr>
          <p:nvPr>
            <p:ph type="body" idx="1"/>
          </p:nvPr>
        </p:nvSpPr>
        <p:spPr bwMode="auto">
          <a:xfrm>
            <a:off x="433397" y="1828800"/>
            <a:ext cx="9488487" cy="4546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Rectangle 10"/>
          <p:cNvSpPr/>
          <p:nvPr userDrawn="1"/>
        </p:nvSpPr>
        <p:spPr bwMode="auto">
          <a:xfrm>
            <a:off x="1" y="0"/>
            <a:ext cx="10261600" cy="641350"/>
          </a:xfrm>
          <a:prstGeom prst="rect">
            <a:avLst/>
          </a:prstGeom>
          <a:gradFill flip="none" rotWithShape="1">
            <a:gsLst>
              <a:gs pos="0">
                <a:schemeClr val="accent6">
                  <a:lumMod val="75000"/>
                </a:schemeClr>
              </a:gs>
              <a:gs pos="60000">
                <a:schemeClr val="bg1"/>
              </a:gs>
              <a:gs pos="100000">
                <a:schemeClr val="bg1"/>
              </a:gs>
            </a:gsLst>
            <a:lin ang="16200000" scaled="1"/>
            <a:tileRect/>
          </a:gradFill>
          <a:ln w="9525" cap="flat" cmpd="sng" algn="ctr">
            <a:noFill/>
            <a:prstDash val="solid"/>
            <a:round/>
            <a:headEnd type="none" w="med" len="med"/>
            <a:tailEnd type="none" w="med" len="med"/>
          </a:ln>
          <a:effectLst/>
        </p:spPr>
        <p:txBody>
          <a:bodyPr/>
          <a:lstStyle/>
          <a:p>
            <a:pPr>
              <a:buFont typeface="Arial" charset="0"/>
              <a:buChar char="•"/>
              <a:defRPr/>
            </a:pPr>
            <a:endParaRPr lang="en-US" sz="1000" dirty="0">
              <a:solidFill>
                <a:srgbClr val="00003E"/>
              </a:solidFill>
              <a:latin typeface="+mn-lt"/>
            </a:endParaRPr>
          </a:p>
        </p:txBody>
      </p:sp>
      <p:pic>
        <p:nvPicPr>
          <p:cNvPr id="124933" name="Picture 7" descr="CCO_ONC_ForPPT.gif"/>
          <p:cNvPicPr>
            <a:picLocks noChangeAspect="1"/>
          </p:cNvPicPr>
          <p:nvPr userDrawn="1"/>
        </p:nvPicPr>
        <p:blipFill>
          <a:blip r:embed="rId12" cstate="print"/>
          <a:srcRect/>
          <a:stretch>
            <a:fillRect/>
          </a:stretch>
        </p:blipFill>
        <p:spPr bwMode="auto">
          <a:xfrm>
            <a:off x="8496300" y="92091"/>
            <a:ext cx="1468438" cy="461963"/>
          </a:xfrm>
          <a:prstGeom prst="rect">
            <a:avLst/>
          </a:prstGeom>
          <a:noFill/>
          <a:ln w="9525">
            <a:noFill/>
            <a:miter lim="800000"/>
            <a:headEnd/>
            <a:tailEnd/>
          </a:ln>
        </p:spPr>
      </p:pic>
      <p:sp>
        <p:nvSpPr>
          <p:cNvPr id="1030" name="Rectangle 12"/>
          <p:cNvSpPr>
            <a:spLocks noChangeArrowheads="1"/>
          </p:cNvSpPr>
          <p:nvPr userDrawn="1"/>
        </p:nvSpPr>
        <p:spPr bwMode="auto">
          <a:xfrm>
            <a:off x="322265" y="307978"/>
            <a:ext cx="2164069" cy="276999"/>
          </a:xfrm>
          <a:prstGeom prst="rect">
            <a:avLst/>
          </a:prstGeom>
          <a:noFill/>
          <a:ln w="9525">
            <a:noFill/>
            <a:miter lim="800000"/>
            <a:headEnd/>
            <a:tailEnd/>
          </a:ln>
        </p:spPr>
        <p:txBody>
          <a:bodyPr wrap="none">
            <a:spAutoFit/>
          </a:bodyPr>
          <a:lstStyle/>
          <a:p>
            <a:pPr>
              <a:defRPr/>
            </a:pPr>
            <a:r>
              <a:rPr lang="en-US" sz="1200" dirty="0">
                <a:solidFill>
                  <a:srgbClr val="CDCDCF"/>
                </a:solidFill>
                <a:latin typeface="+mn-lt"/>
              </a:rPr>
              <a:t>clinicaloptions.com/oncology</a:t>
            </a:r>
          </a:p>
        </p:txBody>
      </p:sp>
      <p:sp>
        <p:nvSpPr>
          <p:cNvPr id="1031" name="Text Box 13"/>
          <p:cNvSpPr txBox="1">
            <a:spLocks noChangeArrowheads="1"/>
          </p:cNvSpPr>
          <p:nvPr userDrawn="1"/>
        </p:nvSpPr>
        <p:spPr bwMode="auto">
          <a:xfrm>
            <a:off x="319088" y="69850"/>
            <a:ext cx="8039099" cy="320675"/>
          </a:xfrm>
          <a:prstGeom prst="rect">
            <a:avLst/>
          </a:prstGeom>
          <a:noFill/>
          <a:ln w="9525" algn="ctr">
            <a:noFill/>
            <a:miter lim="800000"/>
            <a:headEnd/>
            <a:tailEnd/>
          </a:ln>
        </p:spPr>
        <p:txBody>
          <a:bodyPr>
            <a:spAutoFit/>
          </a:bodyPr>
          <a:lstStyle/>
          <a:p>
            <a:pPr>
              <a:buFont typeface="Arial" pitchFamily="34" charset="0"/>
              <a:buNone/>
              <a:defRPr/>
            </a:pPr>
            <a:r>
              <a:rPr lang="en-US" sz="1500" dirty="0">
                <a:solidFill>
                  <a:srgbClr val="FFFFFF"/>
                </a:solidFill>
                <a:latin typeface="+mn-lt"/>
              </a:rPr>
              <a:t>Pancreatic Cancer: Evolving Best Practices and Promising Novel Agents</a:t>
            </a:r>
          </a:p>
        </p:txBody>
      </p:sp>
    </p:spTree>
  </p:cSld>
  <p:clrMap bg1="dk2" tx1="lt1" bg2="dk1" tx2="lt2" accent1="accent1" accent2="accent2" accent3="accent3" accent4="accent4" accent5="accent5" accent6="accent6" hlink="hlink" folHlink="folHlink"/>
  <p:sldLayoutIdLst>
    <p:sldLayoutId id="2147484352" r:id="rId1"/>
    <p:sldLayoutId id="2147484173" r:id="rId2"/>
    <p:sldLayoutId id="2147484174" r:id="rId3"/>
    <p:sldLayoutId id="2147484353" r:id="rId4"/>
    <p:sldLayoutId id="2147484354" r:id="rId5"/>
    <p:sldLayoutId id="2147484175" r:id="rId6"/>
    <p:sldLayoutId id="2147484176" r:id="rId7"/>
    <p:sldLayoutId id="2147484177" r:id="rId8"/>
    <p:sldLayoutId id="2147484178" r:id="rId9"/>
    <p:sldLayoutId id="2147484355" r:id="rId10"/>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8B3D9A"/>
        </a:buClr>
        <a:buFont typeface="Wingdings" pitchFamily="2" charset="2"/>
        <a:buChar char="§"/>
        <a:defRPr sz="24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8B3D9A"/>
        </a:buClr>
        <a:buFont typeface="Arial" charset="0"/>
        <a:buChar char="–"/>
        <a:defRPr sz="2200">
          <a:solidFill>
            <a:srgbClr val="FEFDDE"/>
          </a:solidFill>
          <a:latin typeface="+mn-lt"/>
        </a:defRPr>
      </a:lvl2pPr>
      <a:lvl3pPr marL="1143000" indent="-228600" algn="l" rtl="0" eaLnBrk="0" fontAlgn="base" hangingPunct="0">
        <a:lnSpc>
          <a:spcPct val="90000"/>
        </a:lnSpc>
        <a:spcBef>
          <a:spcPts val="1000"/>
        </a:spcBef>
        <a:spcAft>
          <a:spcPts val="700"/>
        </a:spcAft>
        <a:buClr>
          <a:srgbClr val="8B3D9A"/>
        </a:buClr>
        <a:buFont typeface="Arial" charset="0"/>
        <a:buChar char="–"/>
        <a:defRPr sz="2000">
          <a:solidFill>
            <a:srgbClr val="FEFDDE"/>
          </a:solidFill>
          <a:latin typeface="+mn-lt"/>
        </a:defRPr>
      </a:lvl3pPr>
      <a:lvl4pPr marL="1600200" indent="-228600" algn="l" rtl="0" eaLnBrk="0" fontAlgn="base" hangingPunct="0">
        <a:lnSpc>
          <a:spcPct val="90000"/>
        </a:lnSpc>
        <a:spcBef>
          <a:spcPts val="1000"/>
        </a:spcBef>
        <a:spcAft>
          <a:spcPts val="700"/>
        </a:spcAft>
        <a:buClr>
          <a:srgbClr val="8B3D9A"/>
        </a:buClr>
        <a:buFont typeface="Arial" charset="0"/>
        <a:buChar char="–"/>
        <a:defRPr>
          <a:solidFill>
            <a:srgbClr val="FEFDDE"/>
          </a:solidFill>
          <a:latin typeface="+mn-lt"/>
        </a:defRPr>
      </a:lvl4pPr>
      <a:lvl5pPr marL="2057400" indent="-228600" algn="l" rtl="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6" name="Line 7"/>
          <p:cNvSpPr>
            <a:spLocks noChangeShapeType="1"/>
          </p:cNvSpPr>
          <p:nvPr userDrawn="1"/>
        </p:nvSpPr>
        <p:spPr bwMode="auto">
          <a:xfrm>
            <a:off x="1770064" y="1143000"/>
            <a:ext cx="8491537" cy="0"/>
          </a:xfrm>
          <a:prstGeom prst="line">
            <a:avLst/>
          </a:prstGeom>
          <a:noFill/>
          <a:ln w="12700">
            <a:solidFill>
              <a:schemeClr val="accent1"/>
            </a:solidFill>
            <a:round/>
            <a:headEnd/>
            <a:tailEnd/>
          </a:ln>
          <a:effectLst/>
        </p:spPr>
        <p:txBody>
          <a:bodyPr/>
          <a:lstStyle/>
          <a:p>
            <a:pPr defTabSz="457200" fontAlgn="auto">
              <a:spcBef>
                <a:spcPts val="0"/>
              </a:spcBef>
              <a:spcAft>
                <a:spcPts val="0"/>
              </a:spcAft>
              <a:defRPr/>
            </a:pPr>
            <a:endParaRPr lang="en-US">
              <a:solidFill>
                <a:srgbClr val="003367"/>
              </a:solidFill>
              <a:latin typeface="+mn-lt"/>
              <a:cs typeface="+mn-cs"/>
            </a:endParaRPr>
          </a:p>
        </p:txBody>
      </p:sp>
      <p:sp>
        <p:nvSpPr>
          <p:cNvPr id="136195" name="Rectangle 2"/>
          <p:cNvSpPr>
            <a:spLocks noGrp="1" noChangeArrowheads="1"/>
          </p:cNvSpPr>
          <p:nvPr>
            <p:ph type="title"/>
          </p:nvPr>
        </p:nvSpPr>
        <p:spPr bwMode="auto">
          <a:xfrm>
            <a:off x="1763715" y="385763"/>
            <a:ext cx="7821612" cy="709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136196" name="Rectangle 3"/>
          <p:cNvSpPr>
            <a:spLocks noGrp="1" noChangeArrowheads="1"/>
          </p:cNvSpPr>
          <p:nvPr>
            <p:ph type="body" idx="1"/>
          </p:nvPr>
        </p:nvSpPr>
        <p:spPr bwMode="auto">
          <a:xfrm>
            <a:off x="622300" y="1800225"/>
            <a:ext cx="8931275" cy="40767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hf sldNum="0" hdr="0" dt="0"/>
  <p:txStyles>
    <p:titleStyle>
      <a:lvl1pPr algn="l" rtl="0" eaLnBrk="0" fontAlgn="base" hangingPunct="0">
        <a:spcBef>
          <a:spcPct val="0"/>
        </a:spcBef>
        <a:spcAft>
          <a:spcPct val="0"/>
        </a:spcAft>
        <a:defRPr sz="3200">
          <a:solidFill>
            <a:schemeClr val="bg1"/>
          </a:solidFill>
          <a:latin typeface="+mj-lt"/>
          <a:ea typeface="ＭＳ Ｐゴシック" pitchFamily="34" charset="-128"/>
          <a:cs typeface="+mj-cs"/>
        </a:defRPr>
      </a:lvl1pPr>
      <a:lvl2pPr algn="l" rtl="0" eaLnBrk="0" fontAlgn="base" hangingPunct="0">
        <a:spcBef>
          <a:spcPct val="0"/>
        </a:spcBef>
        <a:spcAft>
          <a:spcPct val="0"/>
        </a:spcAft>
        <a:defRPr sz="3200">
          <a:solidFill>
            <a:schemeClr val="bg1"/>
          </a:solidFill>
          <a:latin typeface="Arial" charset="0"/>
          <a:ea typeface="ＭＳ Ｐゴシック" pitchFamily="34" charset="-128"/>
          <a:cs typeface="Arial" charset="0"/>
        </a:defRPr>
      </a:lvl2pPr>
      <a:lvl3pPr algn="l" rtl="0" eaLnBrk="0" fontAlgn="base" hangingPunct="0">
        <a:spcBef>
          <a:spcPct val="0"/>
        </a:spcBef>
        <a:spcAft>
          <a:spcPct val="0"/>
        </a:spcAft>
        <a:defRPr sz="3200">
          <a:solidFill>
            <a:schemeClr val="bg1"/>
          </a:solidFill>
          <a:latin typeface="Arial" charset="0"/>
          <a:ea typeface="ＭＳ Ｐゴシック" pitchFamily="34" charset="-128"/>
          <a:cs typeface="Arial" charset="0"/>
        </a:defRPr>
      </a:lvl3pPr>
      <a:lvl4pPr algn="l" rtl="0" eaLnBrk="0" fontAlgn="base" hangingPunct="0">
        <a:spcBef>
          <a:spcPct val="0"/>
        </a:spcBef>
        <a:spcAft>
          <a:spcPct val="0"/>
        </a:spcAft>
        <a:defRPr sz="3200">
          <a:solidFill>
            <a:schemeClr val="bg1"/>
          </a:solidFill>
          <a:latin typeface="Arial" charset="0"/>
          <a:ea typeface="ＭＳ Ｐゴシック" pitchFamily="34" charset="-128"/>
          <a:cs typeface="Arial" charset="0"/>
        </a:defRPr>
      </a:lvl4pPr>
      <a:lvl5pPr algn="l" rtl="0" eaLnBrk="0" fontAlgn="base" hangingPunct="0">
        <a:spcBef>
          <a:spcPct val="0"/>
        </a:spcBef>
        <a:spcAft>
          <a:spcPct val="0"/>
        </a:spcAft>
        <a:defRPr sz="3200">
          <a:solidFill>
            <a:schemeClr val="bg1"/>
          </a:solidFill>
          <a:latin typeface="Arial" charset="0"/>
          <a:ea typeface="ＭＳ Ｐゴシック" pitchFamily="34" charset="-128"/>
          <a:cs typeface="Arial" charset="0"/>
        </a:defRPr>
      </a:lvl5pPr>
      <a:lvl6pPr marL="457200" algn="l" rtl="0" fontAlgn="base">
        <a:spcBef>
          <a:spcPct val="0"/>
        </a:spcBef>
        <a:spcAft>
          <a:spcPct val="0"/>
        </a:spcAft>
        <a:defRPr sz="3200">
          <a:solidFill>
            <a:schemeClr val="bg1"/>
          </a:solidFill>
          <a:latin typeface="Arial" charset="0"/>
          <a:ea typeface="MS PGothic" pitchFamily="34" charset="-128"/>
          <a:cs typeface="Arial" charset="0"/>
        </a:defRPr>
      </a:lvl6pPr>
      <a:lvl7pPr marL="914400" algn="l" rtl="0" fontAlgn="base">
        <a:spcBef>
          <a:spcPct val="0"/>
        </a:spcBef>
        <a:spcAft>
          <a:spcPct val="0"/>
        </a:spcAft>
        <a:defRPr sz="3200">
          <a:solidFill>
            <a:schemeClr val="bg1"/>
          </a:solidFill>
          <a:latin typeface="Arial" charset="0"/>
          <a:ea typeface="MS PGothic" pitchFamily="34" charset="-128"/>
          <a:cs typeface="Arial" charset="0"/>
        </a:defRPr>
      </a:lvl7pPr>
      <a:lvl8pPr marL="1371600" algn="l" rtl="0" fontAlgn="base">
        <a:spcBef>
          <a:spcPct val="0"/>
        </a:spcBef>
        <a:spcAft>
          <a:spcPct val="0"/>
        </a:spcAft>
        <a:defRPr sz="3200">
          <a:solidFill>
            <a:schemeClr val="bg1"/>
          </a:solidFill>
          <a:latin typeface="Arial" charset="0"/>
          <a:ea typeface="MS PGothic" pitchFamily="34" charset="-128"/>
          <a:cs typeface="Arial" charset="0"/>
        </a:defRPr>
      </a:lvl8pPr>
      <a:lvl9pPr marL="1828800" algn="l" rtl="0" fontAlgn="base">
        <a:spcBef>
          <a:spcPct val="0"/>
        </a:spcBef>
        <a:spcAft>
          <a:spcPct val="0"/>
        </a:spcAft>
        <a:defRPr sz="3200">
          <a:solidFill>
            <a:schemeClr val="bg1"/>
          </a:solidFill>
          <a:latin typeface="Arial" charset="0"/>
          <a:ea typeface="MS PGothic" pitchFamily="34" charset="-128"/>
          <a:cs typeface="Arial" charset="0"/>
        </a:defRPr>
      </a:lvl9pPr>
    </p:titleStyle>
    <p:bodyStyle>
      <a:lvl1pPr marL="228600" indent="-228600" algn="l" rtl="0" eaLnBrk="0" fontAlgn="base" hangingPunct="0">
        <a:spcBef>
          <a:spcPct val="20000"/>
        </a:spcBef>
        <a:spcAft>
          <a:spcPct val="0"/>
        </a:spcAft>
        <a:buClr>
          <a:schemeClr val="accent1"/>
        </a:buClr>
        <a:buSzPct val="70000"/>
        <a:buBlip>
          <a:blip r:embed="rId13"/>
        </a:buBlip>
        <a:defRPr sz="2400">
          <a:solidFill>
            <a:schemeClr val="bg1"/>
          </a:solidFill>
          <a:latin typeface="+mn-lt"/>
          <a:ea typeface="ＭＳ Ｐゴシック" pitchFamily="34" charset="-128"/>
          <a:cs typeface="+mn-cs"/>
        </a:defRPr>
      </a:lvl1pPr>
      <a:lvl2pPr marL="685800" indent="-228600" algn="l" rtl="0" eaLnBrk="0" fontAlgn="base" hangingPunct="0">
        <a:spcBef>
          <a:spcPct val="20000"/>
        </a:spcBef>
        <a:spcAft>
          <a:spcPct val="0"/>
        </a:spcAft>
        <a:buSzPct val="50000"/>
        <a:buBlip>
          <a:blip r:embed="rId13"/>
        </a:buBlip>
        <a:defRPr sz="2000">
          <a:solidFill>
            <a:schemeClr val="bg1"/>
          </a:solidFill>
          <a:latin typeface="+mn-lt"/>
          <a:ea typeface="ＭＳ Ｐゴシック" pitchFamily="34" charset="-128"/>
          <a:cs typeface="+mn-cs"/>
        </a:defRPr>
      </a:lvl2pPr>
      <a:lvl3pPr marL="1085850" indent="-171450" algn="l" rtl="0" eaLnBrk="0" fontAlgn="base" hangingPunct="0">
        <a:spcBef>
          <a:spcPct val="20000"/>
        </a:spcBef>
        <a:spcAft>
          <a:spcPct val="0"/>
        </a:spcAft>
        <a:buFont typeface="Arial" charset="0"/>
        <a:buChar char="–"/>
        <a:defRPr sz="1400">
          <a:solidFill>
            <a:schemeClr val="bg1"/>
          </a:solidFill>
          <a:latin typeface="+mn-lt"/>
          <a:ea typeface="ＭＳ Ｐゴシック" pitchFamily="34" charset="-128"/>
          <a:cs typeface="+mn-cs"/>
        </a:defRPr>
      </a:lvl3pPr>
      <a:lvl4pPr marL="1600200" indent="-228600" algn="l" rtl="0" eaLnBrk="0" fontAlgn="base" hangingPunct="0">
        <a:spcBef>
          <a:spcPct val="20000"/>
        </a:spcBef>
        <a:spcAft>
          <a:spcPct val="0"/>
        </a:spcAft>
        <a:buChar char="•"/>
        <a:defRPr sz="1400">
          <a:solidFill>
            <a:schemeClr val="bg1"/>
          </a:solidFill>
          <a:latin typeface="+mn-lt"/>
          <a:ea typeface="ＭＳ Ｐゴシック" pitchFamily="34" charset="-128"/>
          <a:cs typeface="+mn-cs"/>
        </a:defRPr>
      </a:lvl4pPr>
      <a:lvl5pPr marL="2057400" indent="-228600" algn="l" rtl="0" eaLnBrk="0" fontAlgn="base" hangingPunct="0">
        <a:spcBef>
          <a:spcPct val="20000"/>
        </a:spcBef>
        <a:spcAft>
          <a:spcPct val="0"/>
        </a:spcAft>
        <a:buChar char="»"/>
        <a:defRPr sz="1400">
          <a:solidFill>
            <a:schemeClr val="bg1"/>
          </a:solidFill>
          <a:latin typeface="+mn-lt"/>
          <a:ea typeface="ＭＳ Ｐゴシック" pitchFamily="34" charset="-128"/>
          <a:cs typeface="+mn-cs"/>
        </a:defRPr>
      </a:lvl5pPr>
      <a:lvl6pPr marL="2514600" indent="-228600" algn="l" rtl="0" fontAlgn="base">
        <a:spcBef>
          <a:spcPct val="20000"/>
        </a:spcBef>
        <a:spcAft>
          <a:spcPct val="0"/>
        </a:spcAft>
        <a:buChar char="»"/>
        <a:defRPr sz="1400">
          <a:solidFill>
            <a:schemeClr val="bg1"/>
          </a:solidFill>
          <a:latin typeface="+mn-lt"/>
          <a:ea typeface="+mn-ea"/>
          <a:cs typeface="+mn-cs"/>
        </a:defRPr>
      </a:lvl6pPr>
      <a:lvl7pPr marL="2971800" indent="-228600" algn="l" rtl="0" fontAlgn="base">
        <a:spcBef>
          <a:spcPct val="20000"/>
        </a:spcBef>
        <a:spcAft>
          <a:spcPct val="0"/>
        </a:spcAft>
        <a:buChar char="»"/>
        <a:defRPr sz="1400">
          <a:solidFill>
            <a:schemeClr val="bg1"/>
          </a:solidFill>
          <a:latin typeface="+mn-lt"/>
          <a:ea typeface="+mn-ea"/>
          <a:cs typeface="+mn-cs"/>
        </a:defRPr>
      </a:lvl7pPr>
      <a:lvl8pPr marL="3429000" indent="-228600" algn="l" rtl="0" fontAlgn="base">
        <a:spcBef>
          <a:spcPct val="20000"/>
        </a:spcBef>
        <a:spcAft>
          <a:spcPct val="0"/>
        </a:spcAft>
        <a:buChar char="»"/>
        <a:defRPr sz="1400">
          <a:solidFill>
            <a:schemeClr val="bg1"/>
          </a:solidFill>
          <a:latin typeface="+mn-lt"/>
          <a:ea typeface="+mn-ea"/>
          <a:cs typeface="+mn-cs"/>
        </a:defRPr>
      </a:lvl8pPr>
      <a:lvl9pPr marL="3886200" indent="-228600" algn="l" rtl="0" fontAlgn="base">
        <a:spcBef>
          <a:spcPct val="20000"/>
        </a:spcBef>
        <a:spcAft>
          <a:spcPct val="0"/>
        </a:spcAft>
        <a:buChar char="»"/>
        <a:defRPr sz="1400">
          <a:solidFill>
            <a:schemeClr val="bg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9943" y="609600"/>
            <a:ext cx="8721725" cy="1143000"/>
          </a:xfrm>
          <a:prstGeom prst="rect">
            <a:avLst/>
          </a:prstGeom>
          <a:noFill/>
          <a:ln>
            <a:noFill/>
          </a:ln>
          <a:extLst>
            <a:ext uri="{FAA26D3D-D897-4be2-8F04-BA451C77F1D7}"/>
          </a:extLst>
        </p:spPr>
        <p:txBody>
          <a:bodyPr vert="horz" wrap="square" lIns="91440" tIns="45720" rIns="91440" bIns="45720" numCol="1" anchor="ctr" anchorCtr="0" compatLnSpc="1">
            <a:prstTxWarp prst="textNoShape">
              <a:avLst/>
            </a:prstTxWarp>
          </a:bodyPr>
          <a:lstStyle/>
          <a:p>
            <a:pPr lvl="0"/>
            <a:r>
              <a:rPr lang="it-IT" dirty="0"/>
              <a:t>Click to </a:t>
            </a:r>
            <a:r>
              <a:rPr lang="it-IT" dirty="0" err="1"/>
              <a:t>edit</a:t>
            </a:r>
            <a:r>
              <a:rPr lang="it-IT" dirty="0"/>
              <a:t> Master </a:t>
            </a:r>
            <a:r>
              <a:rPr lang="it-IT" dirty="0" err="1"/>
              <a:t>title</a:t>
            </a:r>
            <a:r>
              <a:rPr lang="it-IT" dirty="0"/>
              <a:t> style</a:t>
            </a:r>
          </a:p>
        </p:txBody>
      </p:sp>
      <p:sp>
        <p:nvSpPr>
          <p:cNvPr id="148483" name="Rectangle 3"/>
          <p:cNvSpPr>
            <a:spLocks noGrp="1" noChangeArrowheads="1"/>
          </p:cNvSpPr>
          <p:nvPr>
            <p:ph type="body" idx="1"/>
          </p:nvPr>
        </p:nvSpPr>
        <p:spPr bwMode="auto">
          <a:xfrm>
            <a:off x="769943" y="1981200"/>
            <a:ext cx="872172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p>
        </p:txBody>
      </p:sp>
      <p:sp>
        <p:nvSpPr>
          <p:cNvPr id="1028" name="Rectangle 4"/>
          <p:cNvSpPr>
            <a:spLocks noGrp="1" noChangeArrowheads="1"/>
          </p:cNvSpPr>
          <p:nvPr>
            <p:ph type="dt" sz="half" idx="2"/>
          </p:nvPr>
        </p:nvSpPr>
        <p:spPr bwMode="auto">
          <a:xfrm>
            <a:off x="769947" y="6248400"/>
            <a:ext cx="2136775" cy="457200"/>
          </a:xfrm>
          <a:prstGeom prst="rect">
            <a:avLst/>
          </a:prstGeom>
          <a:noFill/>
          <a:ln>
            <a:noFill/>
          </a:ln>
          <a:extLst>
            <a:ext uri="{FAA26D3D-D897-4be2-8F04-BA451C77F1D7}"/>
          </a:ex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mn-lt"/>
              </a:defRPr>
            </a:lvl1pPr>
          </a:lstStyle>
          <a:p>
            <a:pPr>
              <a:defRPr/>
            </a:pPr>
            <a:endParaRPr lang="it-IT"/>
          </a:p>
        </p:txBody>
      </p:sp>
      <p:sp>
        <p:nvSpPr>
          <p:cNvPr id="1029" name="Rectangle 5"/>
          <p:cNvSpPr>
            <a:spLocks noGrp="1" noChangeArrowheads="1"/>
          </p:cNvSpPr>
          <p:nvPr>
            <p:ph type="ftr" sz="quarter" idx="3"/>
          </p:nvPr>
        </p:nvSpPr>
        <p:spPr bwMode="auto">
          <a:xfrm>
            <a:off x="3506792" y="6248400"/>
            <a:ext cx="3248025" cy="457200"/>
          </a:xfrm>
          <a:prstGeom prst="rect">
            <a:avLst/>
          </a:prstGeom>
          <a:noFill/>
          <a:ln>
            <a:noFill/>
          </a:ln>
          <a:extLst>
            <a:ext uri="{FAA26D3D-D897-4be2-8F04-BA451C77F1D7}"/>
          </a:ex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mn-lt"/>
              </a:defRPr>
            </a:lvl1pPr>
          </a:lstStyle>
          <a:p>
            <a:pPr>
              <a:defRPr/>
            </a:pPr>
            <a:endParaRPr lang="it-IT"/>
          </a:p>
        </p:txBody>
      </p:sp>
      <p:sp>
        <p:nvSpPr>
          <p:cNvPr id="1030" name="Rectangle 6"/>
          <p:cNvSpPr>
            <a:spLocks noGrp="1" noChangeArrowheads="1"/>
          </p:cNvSpPr>
          <p:nvPr>
            <p:ph type="sldNum" sz="quarter" idx="4"/>
          </p:nvPr>
        </p:nvSpPr>
        <p:spPr bwMode="auto">
          <a:xfrm>
            <a:off x="7354897" y="6248400"/>
            <a:ext cx="2136775" cy="457200"/>
          </a:xfrm>
          <a:prstGeom prst="rect">
            <a:avLst/>
          </a:prstGeom>
          <a:noFill/>
          <a:ln>
            <a:noFill/>
          </a:ln>
          <a:extLst>
            <a:ext uri="{FAA26D3D-D897-4be2-8F04-BA451C77F1D7}"/>
          </a:ex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mn-lt"/>
              </a:defRPr>
            </a:lvl1pPr>
          </a:lstStyle>
          <a:p>
            <a:pPr>
              <a:defRPr/>
            </a:pPr>
            <a:fld id="{F9225A8A-F254-4741-A66C-CEA77293C0E3}" type="slidenum">
              <a:rPr lang="it-IT"/>
              <a:pPr>
                <a:defRPr/>
              </a:pPr>
              <a:t>‹N›</a:t>
            </a:fld>
            <a:endParaRPr lang="it-IT"/>
          </a:p>
        </p:txBody>
      </p:sp>
      <p:sp>
        <p:nvSpPr>
          <p:cNvPr id="1031" name="Rectangle 7"/>
          <p:cNvSpPr>
            <a:spLocks noChangeArrowheads="1"/>
          </p:cNvSpPr>
          <p:nvPr userDrawn="1"/>
        </p:nvSpPr>
        <p:spPr bwMode="auto">
          <a:xfrm>
            <a:off x="193685" y="247650"/>
            <a:ext cx="188047" cy="461665"/>
          </a:xfrm>
          <a:prstGeom prst="rect">
            <a:avLst/>
          </a:prstGeom>
          <a:noFill/>
          <a:ln>
            <a:noFill/>
          </a:ln>
          <a:extLst/>
        </p:spPr>
        <p:txBody>
          <a:bodyPr wrap="none">
            <a:spAutoFit/>
          </a:bodyPr>
          <a:lstStyle/>
          <a:p>
            <a:pPr eaLnBrk="0" hangingPunct="0">
              <a:defRPr/>
            </a:pPr>
            <a:endParaRPr lang="it-IT" sz="2400">
              <a:solidFill>
                <a:srgbClr val="000000"/>
              </a:solidFill>
              <a:latin typeface="+mn-lt"/>
            </a:endParaRPr>
          </a:p>
        </p:txBody>
      </p:sp>
    </p:spTree>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 id="2147484367" r:id="rId12"/>
  </p:sldLayoutIdLst>
  <p:txStyles>
    <p:titleStyle>
      <a:lvl1pPr algn="ctr" rtl="0" eaLnBrk="0" fontAlgn="base" hangingPunct="0">
        <a:spcBef>
          <a:spcPct val="0"/>
        </a:spcBef>
        <a:spcAft>
          <a:spcPct val="0"/>
        </a:spcAft>
        <a:defRPr sz="3200" b="1">
          <a:solidFill>
            <a:srgbClr val="800000"/>
          </a:solidFill>
          <a:effectLst>
            <a:outerShdw blurRad="38100" dist="38100" dir="2700000" algn="tl">
              <a:srgbClr val="DDDDDD"/>
            </a:outerShdw>
          </a:effectLst>
          <a:latin typeface="+mj-lt"/>
          <a:ea typeface="+mj-ea"/>
          <a:cs typeface="+mj-cs"/>
        </a:defRPr>
      </a:lvl1pPr>
      <a:lvl2pPr algn="ctr" rtl="0" eaLnBrk="0" fontAlgn="base" hangingPunct="0">
        <a:spcBef>
          <a:spcPct val="0"/>
        </a:spcBef>
        <a:spcAft>
          <a:spcPct val="0"/>
        </a:spcAft>
        <a:defRPr sz="3200" b="1">
          <a:solidFill>
            <a:srgbClr val="800000"/>
          </a:solidFill>
          <a:effectLst>
            <a:outerShdw blurRad="38100" dist="38100" dir="2700000" algn="tl">
              <a:srgbClr val="DDDDDD"/>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800000"/>
          </a:solidFill>
          <a:effectLst>
            <a:outerShdw blurRad="38100" dist="38100" dir="2700000" algn="tl">
              <a:srgbClr val="DDDDDD"/>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800000"/>
          </a:solidFill>
          <a:effectLst>
            <a:outerShdw blurRad="38100" dist="38100" dir="2700000" algn="tl">
              <a:srgbClr val="DDDDDD"/>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800000"/>
          </a:solidFill>
          <a:effectLst>
            <a:outerShdw blurRad="38100" dist="38100" dir="2700000" algn="tl">
              <a:srgbClr val="DDDDDD"/>
            </a:outerShdw>
          </a:effectLst>
          <a:latin typeface="Arial" charset="0"/>
          <a:ea typeface="ＭＳ Ｐゴシック" charset="0"/>
          <a:cs typeface="ＭＳ Ｐゴシック" charset="0"/>
        </a:defRPr>
      </a:lvl5pPr>
      <a:lvl6pPr marL="457200" algn="ctr" rtl="0" fontAlgn="base">
        <a:spcBef>
          <a:spcPct val="0"/>
        </a:spcBef>
        <a:spcAft>
          <a:spcPct val="0"/>
        </a:spcAft>
        <a:defRPr sz="3200">
          <a:solidFill>
            <a:srgbClr val="FF8000"/>
          </a:solidFill>
          <a:effectLst>
            <a:outerShdw blurRad="38100" dist="38100" dir="2700000" algn="tl">
              <a:srgbClr val="DDDDDD"/>
            </a:outerShdw>
          </a:effectLst>
          <a:latin typeface="Arial" charset="0"/>
          <a:ea typeface="ＭＳ Ｐゴシック" charset="0"/>
          <a:cs typeface="ＭＳ Ｐゴシック" charset="0"/>
        </a:defRPr>
      </a:lvl6pPr>
      <a:lvl7pPr marL="914400" algn="ctr" rtl="0" fontAlgn="base">
        <a:spcBef>
          <a:spcPct val="0"/>
        </a:spcBef>
        <a:spcAft>
          <a:spcPct val="0"/>
        </a:spcAft>
        <a:defRPr sz="3200">
          <a:solidFill>
            <a:srgbClr val="FF8000"/>
          </a:solidFill>
          <a:effectLst>
            <a:outerShdw blurRad="38100" dist="38100" dir="2700000" algn="tl">
              <a:srgbClr val="DDDDDD"/>
            </a:outerShdw>
          </a:effectLst>
          <a:latin typeface="Arial" charset="0"/>
          <a:ea typeface="ＭＳ Ｐゴシック" charset="0"/>
          <a:cs typeface="ＭＳ Ｐゴシック" charset="0"/>
        </a:defRPr>
      </a:lvl7pPr>
      <a:lvl8pPr marL="1371600" algn="ctr" rtl="0" fontAlgn="base">
        <a:spcBef>
          <a:spcPct val="0"/>
        </a:spcBef>
        <a:spcAft>
          <a:spcPct val="0"/>
        </a:spcAft>
        <a:defRPr sz="3200">
          <a:solidFill>
            <a:srgbClr val="FF8000"/>
          </a:solidFill>
          <a:effectLst>
            <a:outerShdw blurRad="38100" dist="38100" dir="2700000" algn="tl">
              <a:srgbClr val="DDDDDD"/>
            </a:outerShdw>
          </a:effectLst>
          <a:latin typeface="Arial" charset="0"/>
          <a:ea typeface="ＭＳ Ｐゴシック" charset="0"/>
          <a:cs typeface="ＭＳ Ｐゴシック" charset="0"/>
        </a:defRPr>
      </a:lvl8pPr>
      <a:lvl9pPr marL="1828800" algn="ctr" rtl="0" fontAlgn="base">
        <a:spcBef>
          <a:spcPct val="0"/>
        </a:spcBef>
        <a:spcAft>
          <a:spcPct val="0"/>
        </a:spcAft>
        <a:defRPr sz="3200">
          <a:solidFill>
            <a:srgbClr val="FF8000"/>
          </a:solidFill>
          <a:effectLst>
            <a:outerShdw blurRad="38100" dist="38100" dir="2700000" algn="tl">
              <a:srgbClr val="DDDDDD"/>
            </a:outerShdw>
          </a:effectLst>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16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1600">
          <a:solidFill>
            <a:schemeClr val="tx1"/>
          </a:solidFill>
          <a:latin typeface="+mn-lt"/>
          <a:ea typeface="+mn-ea"/>
          <a:cs typeface="ＭＳ Ｐゴシック"/>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082" name="Segnaposto titolo 1"/>
          <p:cNvSpPr>
            <a:spLocks noGrp="1"/>
          </p:cNvSpPr>
          <p:nvPr>
            <p:ph type="title"/>
          </p:nvPr>
        </p:nvSpPr>
        <p:spPr bwMode="auto">
          <a:xfrm>
            <a:off x="512767" y="274638"/>
            <a:ext cx="92360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74083" name="Segnaposto testo 2"/>
          <p:cNvSpPr>
            <a:spLocks noGrp="1"/>
          </p:cNvSpPr>
          <p:nvPr>
            <p:ph type="body" idx="1"/>
          </p:nvPr>
        </p:nvSpPr>
        <p:spPr bwMode="auto">
          <a:xfrm>
            <a:off x="512767" y="1600206"/>
            <a:ext cx="923607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512763" y="6356366"/>
            <a:ext cx="239395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C335931C-AAE1-4F4D-8F96-0E5BAE5F5987}" type="datetimeFigureOut">
              <a:rPr lang="it-IT"/>
              <a:pPr>
                <a:defRPr/>
              </a:pPr>
              <a:t>26/06/2019</a:t>
            </a:fld>
            <a:endParaRPr lang="it-IT"/>
          </a:p>
        </p:txBody>
      </p:sp>
      <p:sp>
        <p:nvSpPr>
          <p:cNvPr id="5" name="Segnaposto piè di pagina 4"/>
          <p:cNvSpPr>
            <a:spLocks noGrp="1"/>
          </p:cNvSpPr>
          <p:nvPr>
            <p:ph type="ftr" sz="quarter" idx="3"/>
          </p:nvPr>
        </p:nvSpPr>
        <p:spPr>
          <a:xfrm>
            <a:off x="3506792" y="6356366"/>
            <a:ext cx="3248025"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7354888" y="6356366"/>
            <a:ext cx="239395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78CC2AFB-B6D7-49A3-A82A-4D3456DCCDA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4.xml"/><Relationship Id="rId1" Type="http://schemas.openxmlformats.org/officeDocument/2006/relationships/themeOverride" Target="../theme/themeOverride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hyperlink" Target="http://www.sciencedirect.com/science?_ob=MiamiCaptionURL&amp;_method=retrieve&amp;_udi=B6W85-4PG8HCV-1&amp;_image=B6W85-4PG8HCV-1-7&amp;_ba=&amp;_user=5417474&amp;_coverDate=09/30/2007&amp;_rdoc=1&amp;_fmt=full&amp;_orig=search&amp;_cdi=6645&amp;view=c&amp;_isHiQual=Y&amp;_acct=C000067209&amp;_version=1&amp;_urlVersion=0&amp;_userid=5417474&amp;md5=a89203fd0c1a67b0fa924fbc570bc056" TargetMode="External"/><Relationship Id="rId2" Type="http://schemas.openxmlformats.org/officeDocument/2006/relationships/image" Target="../media/image19.png"/><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35.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4.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5.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4.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5.png"/><Relationship Id="rId1" Type="http://schemas.openxmlformats.org/officeDocument/2006/relationships/slideLayout" Target="../slideLayouts/slideLayout134.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4.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4.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35.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3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7.png"/><Relationship Id="rId1" Type="http://schemas.openxmlformats.org/officeDocument/2006/relationships/slideLayout" Target="../slideLayouts/slideLayout134.xml"/><Relationship Id="rId5" Type="http://schemas.openxmlformats.org/officeDocument/2006/relationships/image" Target="../media/image65.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png"/><Relationship Id="rId1" Type="http://schemas.openxmlformats.org/officeDocument/2006/relationships/slideLayout" Target="../slideLayouts/slideLayout1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73.jpe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79.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17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4.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191.xml"/></Relationships>
</file>

<file path=ppt/slides/_rels/slide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83.png"/><Relationship Id="rId1" Type="http://schemas.openxmlformats.org/officeDocument/2006/relationships/slideLayout" Target="../slideLayouts/slideLayout207.xml"/><Relationship Id="rId5" Type="http://schemas.openxmlformats.org/officeDocument/2006/relationships/image" Target="../media/image5.sv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5.png"/><Relationship Id="rId1" Type="http://schemas.openxmlformats.org/officeDocument/2006/relationships/slideLayout" Target="../slideLayouts/slideLayout207.xml"/><Relationship Id="rId5" Type="http://schemas.openxmlformats.org/officeDocument/2006/relationships/image" Target="../media/image9.sv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4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3.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111.xml"/></Relationships>
</file>

<file path=ppt/slides/_rels/slide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slideLayout" Target="../slideLayouts/slideLayout29.xml"/><Relationship Id="rId1" Type="http://schemas.openxmlformats.org/officeDocument/2006/relationships/themeOverride" Target="../theme/themeOverride1.xml"/><Relationship Id="rId4" Type="http://schemas.openxmlformats.org/officeDocument/2006/relationships/image" Target="../media/image25.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28.jpe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51.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5"/>
          <p:cNvSpPr>
            <a:spLocks noChangeArrowheads="1"/>
          </p:cNvSpPr>
          <p:nvPr/>
        </p:nvSpPr>
        <p:spPr bwMode="auto">
          <a:xfrm>
            <a:off x="234262" y="620688"/>
            <a:ext cx="9793087" cy="1538114"/>
          </a:xfrm>
          <a:prstGeom prst="rect">
            <a:avLst/>
          </a:prstGeom>
          <a:noFill/>
          <a:ln w="9525">
            <a:noFill/>
            <a:miter lim="800000"/>
            <a:headEnd/>
            <a:tailEnd/>
          </a:ln>
        </p:spPr>
        <p:txBody>
          <a:bodyPr lIns="92075" tIns="46038" rIns="92075" bIns="46038" anchorCtr="1"/>
          <a:lstStyle/>
          <a:p>
            <a:pPr algn="ctr" defTabSz="762000">
              <a:lnSpc>
                <a:spcPct val="130000"/>
              </a:lnSpc>
              <a:spcAft>
                <a:spcPct val="25000"/>
              </a:spcAft>
            </a:pPr>
            <a:r>
              <a:rPr lang="it-IT" altLang="it-IT" sz="2800" b="1" dirty="0">
                <a:solidFill>
                  <a:srgbClr val="000066"/>
                </a:solidFill>
              </a:rPr>
              <a:t>Adenocarcinoma del pancreas :</a:t>
            </a:r>
          </a:p>
          <a:p>
            <a:pPr algn="ctr" defTabSz="762000">
              <a:lnSpc>
                <a:spcPct val="130000"/>
              </a:lnSpc>
              <a:spcAft>
                <a:spcPct val="25000"/>
              </a:spcAft>
            </a:pPr>
            <a:r>
              <a:rPr lang="it-IT" altLang="it-IT" sz="2800" b="1" dirty="0">
                <a:solidFill>
                  <a:srgbClr val="000066"/>
                </a:solidFill>
              </a:rPr>
              <a:t>Un tumore «raro» in aumento e ad alta mortalità</a:t>
            </a:r>
          </a:p>
        </p:txBody>
      </p:sp>
      <p:sp>
        <p:nvSpPr>
          <p:cNvPr id="174083" name="Rectangle 2"/>
          <p:cNvSpPr>
            <a:spLocks noChangeArrowheads="1"/>
          </p:cNvSpPr>
          <p:nvPr/>
        </p:nvSpPr>
        <p:spPr bwMode="auto">
          <a:xfrm>
            <a:off x="3987983" y="2828925"/>
            <a:ext cx="2241203" cy="369888"/>
          </a:xfrm>
          <a:prstGeom prst="rect">
            <a:avLst/>
          </a:prstGeom>
          <a:noFill/>
          <a:ln w="9525">
            <a:noFill/>
            <a:miter lim="800000"/>
            <a:headEnd/>
            <a:tailEnd/>
          </a:ln>
        </p:spPr>
        <p:txBody>
          <a:bodyPr wrap="none" lIns="92075" tIns="46038" rIns="92075" bIns="46038">
            <a:spAutoFit/>
          </a:bodyPr>
          <a:lstStyle/>
          <a:p>
            <a:pPr algn="ctr" defTabSz="762000"/>
            <a:r>
              <a:rPr lang="it-IT" altLang="it-IT" b="1" i="1" smtClean="0">
                <a:solidFill>
                  <a:srgbClr val="000066"/>
                </a:solidFill>
                <a:cs typeface="Arial" pitchFamily="34" charset="0"/>
              </a:rPr>
              <a:t>Giampaolo Tortora</a:t>
            </a:r>
          </a:p>
        </p:txBody>
      </p:sp>
      <p:sp>
        <p:nvSpPr>
          <p:cNvPr id="174084" name="Rectangle 4"/>
          <p:cNvSpPr>
            <a:spLocks noChangeArrowheads="1"/>
          </p:cNvSpPr>
          <p:nvPr/>
        </p:nvSpPr>
        <p:spPr bwMode="auto">
          <a:xfrm>
            <a:off x="1832486" y="3616330"/>
            <a:ext cx="6552187" cy="1571625"/>
          </a:xfrm>
          <a:prstGeom prst="rect">
            <a:avLst/>
          </a:prstGeom>
          <a:noFill/>
          <a:ln w="9525">
            <a:noFill/>
            <a:miter lim="800000"/>
            <a:headEnd/>
            <a:tailEnd/>
          </a:ln>
        </p:spPr>
        <p:txBody>
          <a:bodyPr lIns="92075" tIns="46038" rIns="92075" bIns="46038">
            <a:spAutoFit/>
          </a:bodyPr>
          <a:lstStyle/>
          <a:p>
            <a:pPr algn="ctr" defTabSz="762000"/>
            <a:r>
              <a:rPr lang="it-IT" altLang="it-IT" sz="1600" i="1" dirty="0">
                <a:solidFill>
                  <a:srgbClr val="000066"/>
                </a:solidFill>
                <a:cs typeface="Arial" pitchFamily="34" charset="0"/>
              </a:rPr>
              <a:t>Oncologia Medica </a:t>
            </a:r>
          </a:p>
          <a:p>
            <a:pPr algn="ctr" defTabSz="762000"/>
            <a:r>
              <a:rPr lang="it-IT" altLang="it-IT" sz="1600" i="1" dirty="0">
                <a:solidFill>
                  <a:srgbClr val="000066"/>
                </a:solidFill>
                <a:cs typeface="Arial" pitchFamily="34" charset="0"/>
              </a:rPr>
              <a:t>Facoltà di Medicina e Chirurgia </a:t>
            </a:r>
          </a:p>
          <a:p>
            <a:pPr algn="ctr" defTabSz="762000"/>
            <a:r>
              <a:rPr lang="it-IT" altLang="it-IT" sz="1600" i="1" dirty="0">
                <a:solidFill>
                  <a:srgbClr val="000066"/>
                </a:solidFill>
                <a:cs typeface="Arial" pitchFamily="34" charset="0"/>
              </a:rPr>
              <a:t>Università Cattolica del Sacro Cuore - Roma</a:t>
            </a:r>
          </a:p>
          <a:p>
            <a:pPr algn="ctr" defTabSz="762000"/>
            <a:endParaRPr lang="it-IT" altLang="it-IT" sz="1600" i="1" dirty="0">
              <a:solidFill>
                <a:srgbClr val="000066"/>
              </a:solidFill>
              <a:cs typeface="Arial" pitchFamily="34" charset="0"/>
            </a:endParaRPr>
          </a:p>
          <a:p>
            <a:pPr algn="ctr" defTabSz="762000"/>
            <a:r>
              <a:rPr lang="it-IT" altLang="it-IT" sz="1600" i="1" dirty="0">
                <a:solidFill>
                  <a:srgbClr val="000066"/>
                </a:solidFill>
                <a:cs typeface="Arial" pitchFamily="34" charset="0"/>
              </a:rPr>
              <a:t>UOC Oncologia Medica e </a:t>
            </a:r>
            <a:r>
              <a:rPr lang="it-IT" altLang="it-IT" sz="1600" i="1" dirty="0" err="1">
                <a:solidFill>
                  <a:srgbClr val="000066"/>
                </a:solidFill>
                <a:cs typeface="Arial" pitchFamily="34" charset="0"/>
              </a:rPr>
              <a:t>Comprehensive</a:t>
            </a:r>
            <a:r>
              <a:rPr lang="it-IT" altLang="it-IT" sz="1600" i="1" dirty="0">
                <a:solidFill>
                  <a:srgbClr val="000066"/>
                </a:solidFill>
                <a:cs typeface="Arial" pitchFamily="34" charset="0"/>
              </a:rPr>
              <a:t> </a:t>
            </a:r>
            <a:r>
              <a:rPr lang="it-IT" altLang="it-IT" sz="1600" i="1" dirty="0" err="1">
                <a:solidFill>
                  <a:srgbClr val="000066"/>
                </a:solidFill>
                <a:cs typeface="Arial" pitchFamily="34" charset="0"/>
              </a:rPr>
              <a:t>Cancer</a:t>
            </a:r>
            <a:r>
              <a:rPr lang="it-IT" altLang="it-IT" sz="1600" i="1" dirty="0">
                <a:solidFill>
                  <a:srgbClr val="000066"/>
                </a:solidFill>
                <a:cs typeface="Arial" pitchFamily="34" charset="0"/>
              </a:rPr>
              <a:t> Center</a:t>
            </a:r>
          </a:p>
          <a:p>
            <a:pPr algn="ctr" defTabSz="762000"/>
            <a:r>
              <a:rPr lang="it-IT" altLang="it-IT" sz="1600" i="1" dirty="0">
                <a:solidFill>
                  <a:srgbClr val="000066"/>
                </a:solidFill>
                <a:cs typeface="Arial" pitchFamily="34" charset="0"/>
              </a:rPr>
              <a:t>Fondazione Policlinico Universitario </a:t>
            </a:r>
            <a:r>
              <a:rPr lang="it-IT" altLang="it-IT" sz="1600" i="1" dirty="0" err="1">
                <a:solidFill>
                  <a:srgbClr val="000066"/>
                </a:solidFill>
                <a:cs typeface="Arial" pitchFamily="34" charset="0"/>
              </a:rPr>
              <a:t>A.Gemelli</a:t>
            </a:r>
            <a:r>
              <a:rPr lang="it-IT" altLang="it-IT" sz="1600" i="1" dirty="0">
                <a:solidFill>
                  <a:srgbClr val="000066"/>
                </a:solidFill>
                <a:cs typeface="Arial" pitchFamily="34" charset="0"/>
              </a:rPr>
              <a:t> - IRCCS, Roma</a:t>
            </a:r>
          </a:p>
        </p:txBody>
      </p:sp>
      <p:grpSp>
        <p:nvGrpSpPr>
          <p:cNvPr id="2" name="Gruppo 13"/>
          <p:cNvGrpSpPr>
            <a:grpSpLocks/>
          </p:cNvGrpSpPr>
          <p:nvPr/>
        </p:nvGrpSpPr>
        <p:grpSpPr bwMode="auto">
          <a:xfrm>
            <a:off x="330950" y="5936382"/>
            <a:ext cx="1369801" cy="588962"/>
            <a:chOff x="360040" y="5949280"/>
            <a:chExt cx="1890440" cy="720080"/>
          </a:xfrm>
        </p:grpSpPr>
        <p:pic>
          <p:nvPicPr>
            <p:cNvPr id="174088" name="Picture 2" descr="UniversitÃ  Cattolica del Sacro Cuore"/>
            <p:cNvPicPr>
              <a:picLocks noChangeAspect="1" noChangeArrowheads="1"/>
            </p:cNvPicPr>
            <p:nvPr/>
          </p:nvPicPr>
          <p:blipFill>
            <a:blip r:embed="rId3" cstate="print"/>
            <a:srcRect l="9630" t="6841" r="13326" b="36147"/>
            <a:stretch>
              <a:fillRect/>
            </a:stretch>
          </p:blipFill>
          <p:spPr bwMode="auto">
            <a:xfrm>
              <a:off x="360040" y="5949280"/>
              <a:ext cx="691277" cy="720080"/>
            </a:xfrm>
            <a:prstGeom prst="rect">
              <a:avLst/>
            </a:prstGeom>
            <a:noFill/>
            <a:ln w="9525">
              <a:noFill/>
              <a:miter lim="800000"/>
              <a:headEnd/>
              <a:tailEnd/>
            </a:ln>
          </p:spPr>
        </p:pic>
        <p:pic>
          <p:nvPicPr>
            <p:cNvPr id="174089" name="Picture 2" descr="UniversitÃ  Cattolica del Sacro Cuore"/>
            <p:cNvPicPr>
              <a:picLocks noChangeAspect="1" noChangeArrowheads="1"/>
            </p:cNvPicPr>
            <p:nvPr/>
          </p:nvPicPr>
          <p:blipFill>
            <a:blip r:embed="rId4" cstate="print"/>
            <a:srcRect l="9630" t="63853" r="13326" b="7639"/>
            <a:stretch>
              <a:fillRect/>
            </a:stretch>
          </p:blipFill>
          <p:spPr bwMode="auto">
            <a:xfrm>
              <a:off x="1026344" y="6021288"/>
              <a:ext cx="1224136" cy="637571"/>
            </a:xfrm>
            <a:prstGeom prst="rect">
              <a:avLst/>
            </a:prstGeom>
            <a:noFill/>
            <a:ln w="9525">
              <a:noFill/>
              <a:miter lim="800000"/>
              <a:headEnd/>
              <a:tailEnd/>
            </a:ln>
          </p:spPr>
        </p:pic>
      </p:grpSp>
      <p:pic>
        <p:nvPicPr>
          <p:cNvPr id="174086" name="Immagine 1"/>
          <p:cNvPicPr>
            <a:picLocks noChangeAspect="1"/>
          </p:cNvPicPr>
          <p:nvPr/>
        </p:nvPicPr>
        <p:blipFill>
          <a:blip r:embed="rId5" cstate="print"/>
          <a:srcRect/>
          <a:stretch>
            <a:fillRect/>
          </a:stretch>
        </p:blipFill>
        <p:spPr bwMode="auto">
          <a:xfrm>
            <a:off x="4140361" y="5936382"/>
            <a:ext cx="1828517" cy="482600"/>
          </a:xfrm>
          <a:prstGeom prst="rect">
            <a:avLst/>
          </a:prstGeom>
          <a:noFill/>
          <a:ln w="9525">
            <a:noFill/>
            <a:miter lim="800000"/>
            <a:headEnd/>
            <a:tailEnd/>
          </a:ln>
        </p:spPr>
      </p:pic>
      <p:pic>
        <p:nvPicPr>
          <p:cNvPr id="174087" name="Immagine 2"/>
          <p:cNvPicPr>
            <a:picLocks noChangeAspect="1"/>
          </p:cNvPicPr>
          <p:nvPr/>
        </p:nvPicPr>
        <p:blipFill>
          <a:blip r:embed="rId6" cstate="print"/>
          <a:srcRect/>
          <a:stretch>
            <a:fillRect/>
          </a:stretch>
        </p:blipFill>
        <p:spPr bwMode="auto">
          <a:xfrm>
            <a:off x="8025955" y="5933207"/>
            <a:ext cx="1628523" cy="582612"/>
          </a:xfrm>
          <a:prstGeom prst="rect">
            <a:avLst/>
          </a:prstGeom>
          <a:noFill/>
          <a:ln w="9525">
            <a:noFill/>
            <a:miter lim="800000"/>
            <a:headEnd/>
            <a:tailEnd/>
          </a:ln>
        </p:spPr>
      </p:pic>
    </p:spTree>
    <p:extLst>
      <p:ext uri="{BB962C8B-B14F-4D97-AF65-F5344CB8AC3E}">
        <p14:creationId xmlns:p14="http://schemas.microsoft.com/office/powerpoint/2010/main" val="26537881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3732" y="76200"/>
            <a:ext cx="10022432" cy="10874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113667" name="Title 2"/>
          <p:cNvSpPr>
            <a:spLocks noGrp="1"/>
          </p:cNvSpPr>
          <p:nvPr>
            <p:ph type="title"/>
          </p:nvPr>
        </p:nvSpPr>
        <p:spPr>
          <a:xfrm>
            <a:off x="192305" y="223838"/>
            <a:ext cx="9557024" cy="793750"/>
          </a:xfrm>
        </p:spPr>
        <p:txBody>
          <a:bodyPr/>
          <a:lstStyle/>
          <a:p>
            <a:pPr eaLnBrk="1" hangingPunct="1"/>
            <a:r>
              <a:rPr lang="en-US" altLang="it-IT" sz="2800" b="1" smtClean="0">
                <a:solidFill>
                  <a:srgbClr val="000066"/>
                </a:solidFill>
              </a:rPr>
              <a:t>Key Molecular Mechanisms and Potential Vulnerabilities </a:t>
            </a:r>
            <a:br>
              <a:rPr lang="en-US" altLang="it-IT" sz="2800" b="1" smtClean="0">
                <a:solidFill>
                  <a:srgbClr val="000066"/>
                </a:solidFill>
              </a:rPr>
            </a:br>
            <a:r>
              <a:rPr lang="en-US" altLang="it-IT" sz="2800" smtClean="0">
                <a:solidFill>
                  <a:srgbClr val="000066"/>
                </a:solidFill>
              </a:rPr>
              <a:t>(n = 457 multiplatform -omic analysis)</a:t>
            </a:r>
          </a:p>
        </p:txBody>
      </p:sp>
      <p:pic>
        <p:nvPicPr>
          <p:cNvPr id="113668" name="Picture 3" descr="FINAL_FIGURE1.png"/>
          <p:cNvPicPr>
            <a:picLocks noChangeAspect="1"/>
          </p:cNvPicPr>
          <p:nvPr/>
        </p:nvPicPr>
        <p:blipFill>
          <a:blip r:embed="rId2" cstate="print"/>
          <a:srcRect l="5261" t="3703" r="36172" b="56061"/>
          <a:stretch>
            <a:fillRect/>
          </a:stretch>
        </p:blipFill>
        <p:spPr bwMode="auto">
          <a:xfrm>
            <a:off x="439556" y="1455740"/>
            <a:ext cx="5943648" cy="5102225"/>
          </a:xfrm>
          <a:prstGeom prst="rect">
            <a:avLst/>
          </a:prstGeom>
          <a:noFill/>
          <a:ln w="9525">
            <a:noFill/>
            <a:miter lim="800000"/>
            <a:headEnd/>
            <a:tailEnd/>
          </a:ln>
        </p:spPr>
      </p:pic>
      <p:sp>
        <p:nvSpPr>
          <p:cNvPr id="113669" name="TextBox 5"/>
          <p:cNvSpPr txBox="1">
            <a:spLocks noChangeArrowheads="1"/>
          </p:cNvSpPr>
          <p:nvPr/>
        </p:nvSpPr>
        <p:spPr bwMode="auto">
          <a:xfrm>
            <a:off x="6612675" y="6434145"/>
            <a:ext cx="3518033" cy="307975"/>
          </a:xfrm>
          <a:prstGeom prst="rect">
            <a:avLst/>
          </a:prstGeom>
          <a:noFill/>
          <a:ln w="9525">
            <a:noFill/>
            <a:miter lim="800000"/>
            <a:headEnd/>
            <a:tailEnd/>
          </a:ln>
        </p:spPr>
        <p:txBody>
          <a:bodyPr wrap="none">
            <a:spAutoFit/>
          </a:bodyPr>
          <a:lstStyle/>
          <a:p>
            <a:pPr algn="r" defTabSz="457200"/>
            <a:r>
              <a:rPr lang="en-US" altLang="it-IT" sz="1400" smtClean="0">
                <a:solidFill>
                  <a:srgbClr val="000066"/>
                </a:solidFill>
                <a:latin typeface="Calibri" pitchFamily="34" charset="0"/>
                <a:ea typeface="ＭＳ Ｐゴシック" pitchFamily="34" charset="-128"/>
                <a:cs typeface="+mn-cs"/>
              </a:rPr>
              <a:t>Biankin, Grimmond, Bailey, Chang </a:t>
            </a:r>
            <a:r>
              <a:rPr lang="en-US" altLang="it-IT" sz="1400" i="1" smtClean="0">
                <a:solidFill>
                  <a:srgbClr val="000066"/>
                </a:solidFill>
                <a:latin typeface="Calibri" pitchFamily="34" charset="0"/>
                <a:ea typeface="ＭＳ Ｐゴシック" pitchFamily="34" charset="-128"/>
                <a:cs typeface="+mn-cs"/>
              </a:rPr>
              <a:t>et al. </a:t>
            </a:r>
            <a:r>
              <a:rPr lang="en-US" altLang="it-IT" sz="1400" smtClean="0">
                <a:solidFill>
                  <a:srgbClr val="000066"/>
                </a:solidFill>
                <a:latin typeface="Calibri" pitchFamily="34" charset="0"/>
                <a:ea typeface="ＭＳ Ｐゴシック" pitchFamily="34" charset="-128"/>
                <a:cs typeface="+mn-cs"/>
              </a:rPr>
              <a:t>2016</a:t>
            </a:r>
          </a:p>
        </p:txBody>
      </p:sp>
      <p:sp>
        <p:nvSpPr>
          <p:cNvPr id="113670" name="TextBox 1"/>
          <p:cNvSpPr txBox="1">
            <a:spLocks noChangeArrowheads="1"/>
          </p:cNvSpPr>
          <p:nvPr/>
        </p:nvSpPr>
        <p:spPr bwMode="auto">
          <a:xfrm>
            <a:off x="3269172" y="1270000"/>
            <a:ext cx="596303" cy="369888"/>
          </a:xfrm>
          <a:prstGeom prst="rect">
            <a:avLst/>
          </a:prstGeom>
          <a:noFill/>
          <a:ln w="9525">
            <a:noFill/>
            <a:miter lim="800000"/>
            <a:headEnd/>
            <a:tailEnd/>
          </a:ln>
        </p:spPr>
        <p:txBody>
          <a:bodyPr wrap="none">
            <a:spAutoFit/>
          </a:bodyPr>
          <a:lstStyle/>
          <a:p>
            <a:pPr defTabSz="457200"/>
            <a:r>
              <a:rPr lang="en-US" altLang="it-IT" b="1" smtClean="0">
                <a:solidFill>
                  <a:srgbClr val="000066"/>
                </a:solidFill>
                <a:latin typeface="Calibri" pitchFamily="34" charset="0"/>
                <a:ea typeface="ＭＳ Ｐゴシック" pitchFamily="34" charset="-128"/>
                <a:cs typeface="+mn-cs"/>
              </a:rPr>
              <a:t>92%</a:t>
            </a:r>
          </a:p>
        </p:txBody>
      </p:sp>
      <p:sp>
        <p:nvSpPr>
          <p:cNvPr id="113671" name="TextBox 6"/>
          <p:cNvSpPr txBox="1">
            <a:spLocks noChangeArrowheads="1"/>
          </p:cNvSpPr>
          <p:nvPr/>
        </p:nvSpPr>
        <p:spPr bwMode="auto">
          <a:xfrm>
            <a:off x="6030916" y="4330700"/>
            <a:ext cx="597920" cy="369888"/>
          </a:xfrm>
          <a:prstGeom prst="rect">
            <a:avLst/>
          </a:prstGeom>
          <a:noFill/>
          <a:ln w="9525">
            <a:noFill/>
            <a:miter lim="800000"/>
            <a:headEnd/>
            <a:tailEnd/>
          </a:ln>
        </p:spPr>
        <p:txBody>
          <a:bodyPr wrap="none">
            <a:spAutoFit/>
          </a:bodyPr>
          <a:lstStyle/>
          <a:p>
            <a:pPr defTabSz="457200"/>
            <a:r>
              <a:rPr lang="en-US" altLang="it-IT" b="1" smtClean="0">
                <a:solidFill>
                  <a:srgbClr val="000066"/>
                </a:solidFill>
                <a:latin typeface="Calibri" pitchFamily="34" charset="0"/>
                <a:ea typeface="ＭＳ Ｐゴシック" pitchFamily="34" charset="-128"/>
                <a:cs typeface="+mn-cs"/>
              </a:rPr>
              <a:t>78%</a:t>
            </a:r>
          </a:p>
        </p:txBody>
      </p:sp>
      <p:sp>
        <p:nvSpPr>
          <p:cNvPr id="113672" name="TextBox 7"/>
          <p:cNvSpPr txBox="1">
            <a:spLocks noChangeArrowheads="1"/>
          </p:cNvSpPr>
          <p:nvPr/>
        </p:nvSpPr>
        <p:spPr bwMode="auto">
          <a:xfrm>
            <a:off x="3312804" y="6429375"/>
            <a:ext cx="597920" cy="369888"/>
          </a:xfrm>
          <a:prstGeom prst="rect">
            <a:avLst/>
          </a:prstGeom>
          <a:noFill/>
          <a:ln w="9525">
            <a:noFill/>
            <a:miter lim="800000"/>
            <a:headEnd/>
            <a:tailEnd/>
          </a:ln>
        </p:spPr>
        <p:txBody>
          <a:bodyPr wrap="none">
            <a:spAutoFit/>
          </a:bodyPr>
          <a:lstStyle/>
          <a:p>
            <a:pPr defTabSz="457200"/>
            <a:r>
              <a:rPr lang="en-US" altLang="it-IT" b="1" smtClean="0">
                <a:solidFill>
                  <a:srgbClr val="000066"/>
                </a:solidFill>
                <a:latin typeface="Calibri" pitchFamily="34" charset="0"/>
                <a:ea typeface="ＭＳ Ｐゴシック" pitchFamily="34" charset="-128"/>
                <a:cs typeface="+mn-cs"/>
              </a:rPr>
              <a:t>47%</a:t>
            </a:r>
          </a:p>
        </p:txBody>
      </p:sp>
      <p:sp>
        <p:nvSpPr>
          <p:cNvPr id="113673" name="TextBox 8"/>
          <p:cNvSpPr txBox="1">
            <a:spLocks noChangeArrowheads="1"/>
          </p:cNvSpPr>
          <p:nvPr/>
        </p:nvSpPr>
        <p:spPr bwMode="auto">
          <a:xfrm>
            <a:off x="339364" y="2840045"/>
            <a:ext cx="597920" cy="369887"/>
          </a:xfrm>
          <a:prstGeom prst="rect">
            <a:avLst/>
          </a:prstGeom>
          <a:noFill/>
          <a:ln w="9525">
            <a:noFill/>
            <a:miter lim="800000"/>
            <a:headEnd/>
            <a:tailEnd/>
          </a:ln>
        </p:spPr>
        <p:txBody>
          <a:bodyPr wrap="none">
            <a:spAutoFit/>
          </a:bodyPr>
          <a:lstStyle/>
          <a:p>
            <a:pPr defTabSz="457200"/>
            <a:r>
              <a:rPr lang="en-US" altLang="it-IT" b="1" smtClean="0">
                <a:solidFill>
                  <a:srgbClr val="000066"/>
                </a:solidFill>
                <a:latin typeface="Calibri" pitchFamily="34" charset="0"/>
                <a:ea typeface="ＭＳ Ｐゴシック" pitchFamily="34" charset="-128"/>
                <a:cs typeface="+mn-cs"/>
              </a:rPr>
              <a:t>24%</a:t>
            </a:r>
          </a:p>
        </p:txBody>
      </p:sp>
      <p:sp>
        <p:nvSpPr>
          <p:cNvPr id="113674" name="TextBox 9"/>
          <p:cNvSpPr txBox="1">
            <a:spLocks noChangeArrowheads="1"/>
          </p:cNvSpPr>
          <p:nvPr/>
        </p:nvSpPr>
        <p:spPr bwMode="auto">
          <a:xfrm>
            <a:off x="1441476" y="1663700"/>
            <a:ext cx="597920" cy="369888"/>
          </a:xfrm>
          <a:prstGeom prst="rect">
            <a:avLst/>
          </a:prstGeom>
          <a:noFill/>
          <a:ln w="9525">
            <a:noFill/>
            <a:miter lim="800000"/>
            <a:headEnd/>
            <a:tailEnd/>
          </a:ln>
        </p:spPr>
        <p:txBody>
          <a:bodyPr wrap="none">
            <a:spAutoFit/>
          </a:bodyPr>
          <a:lstStyle/>
          <a:p>
            <a:pPr defTabSz="457200"/>
            <a:r>
              <a:rPr lang="en-US" altLang="it-IT" b="1" smtClean="0">
                <a:solidFill>
                  <a:srgbClr val="000066"/>
                </a:solidFill>
                <a:latin typeface="Calibri" pitchFamily="34" charset="0"/>
                <a:ea typeface="ＭＳ Ｐゴシック" pitchFamily="34" charset="-128"/>
                <a:cs typeface="+mn-cs"/>
              </a:rPr>
              <a:t>14%</a:t>
            </a:r>
          </a:p>
        </p:txBody>
      </p:sp>
      <p:sp>
        <p:nvSpPr>
          <p:cNvPr id="113675" name="TextBox 10"/>
          <p:cNvSpPr txBox="1">
            <a:spLocks noChangeArrowheads="1"/>
          </p:cNvSpPr>
          <p:nvPr/>
        </p:nvSpPr>
        <p:spPr bwMode="auto">
          <a:xfrm>
            <a:off x="5252003" y="5705475"/>
            <a:ext cx="596305" cy="369888"/>
          </a:xfrm>
          <a:prstGeom prst="rect">
            <a:avLst/>
          </a:prstGeom>
          <a:noFill/>
          <a:ln w="9525">
            <a:noFill/>
            <a:miter lim="800000"/>
            <a:headEnd/>
            <a:tailEnd/>
          </a:ln>
        </p:spPr>
        <p:txBody>
          <a:bodyPr wrap="none">
            <a:spAutoFit/>
          </a:bodyPr>
          <a:lstStyle/>
          <a:p>
            <a:pPr defTabSz="457200"/>
            <a:r>
              <a:rPr lang="en-US" altLang="it-IT" b="1" smtClean="0">
                <a:solidFill>
                  <a:srgbClr val="000066"/>
                </a:solidFill>
                <a:latin typeface="Calibri" pitchFamily="34" charset="0"/>
                <a:ea typeface="ＭＳ Ｐゴシック" pitchFamily="34" charset="-128"/>
                <a:cs typeface="+mn-cs"/>
              </a:rPr>
              <a:t>24%</a:t>
            </a:r>
          </a:p>
        </p:txBody>
      </p:sp>
      <p:sp>
        <p:nvSpPr>
          <p:cNvPr id="113676" name="TextBox 11"/>
          <p:cNvSpPr txBox="1">
            <a:spLocks noChangeArrowheads="1"/>
          </p:cNvSpPr>
          <p:nvPr/>
        </p:nvSpPr>
        <p:spPr bwMode="auto">
          <a:xfrm>
            <a:off x="192305" y="4445000"/>
            <a:ext cx="597920" cy="369888"/>
          </a:xfrm>
          <a:prstGeom prst="rect">
            <a:avLst/>
          </a:prstGeom>
          <a:noFill/>
          <a:ln w="9525">
            <a:noFill/>
            <a:miter lim="800000"/>
            <a:headEnd/>
            <a:tailEnd/>
          </a:ln>
        </p:spPr>
        <p:txBody>
          <a:bodyPr wrap="none">
            <a:spAutoFit/>
          </a:bodyPr>
          <a:lstStyle/>
          <a:p>
            <a:pPr defTabSz="457200"/>
            <a:r>
              <a:rPr lang="en-US" altLang="it-IT" b="1" smtClean="0">
                <a:solidFill>
                  <a:srgbClr val="000066"/>
                </a:solidFill>
                <a:latin typeface="Calibri" pitchFamily="34" charset="0"/>
                <a:ea typeface="ＭＳ Ｐゴシック" pitchFamily="34" charset="-128"/>
                <a:cs typeface="+mn-cs"/>
              </a:rPr>
              <a:t>25%</a:t>
            </a:r>
          </a:p>
        </p:txBody>
      </p:sp>
      <p:sp>
        <p:nvSpPr>
          <p:cNvPr id="113677" name="TextBox 12"/>
          <p:cNvSpPr txBox="1">
            <a:spLocks noChangeArrowheads="1"/>
          </p:cNvSpPr>
          <p:nvPr/>
        </p:nvSpPr>
        <p:spPr bwMode="auto">
          <a:xfrm>
            <a:off x="5922641" y="3025775"/>
            <a:ext cx="597920" cy="369888"/>
          </a:xfrm>
          <a:prstGeom prst="rect">
            <a:avLst/>
          </a:prstGeom>
          <a:noFill/>
          <a:ln w="9525">
            <a:noFill/>
            <a:miter lim="800000"/>
            <a:headEnd/>
            <a:tailEnd/>
          </a:ln>
        </p:spPr>
        <p:txBody>
          <a:bodyPr wrap="none">
            <a:spAutoFit/>
          </a:bodyPr>
          <a:lstStyle/>
          <a:p>
            <a:pPr defTabSz="457200"/>
            <a:r>
              <a:rPr lang="en-US" altLang="it-IT" b="1" smtClean="0">
                <a:solidFill>
                  <a:srgbClr val="000066"/>
                </a:solidFill>
                <a:latin typeface="Calibri" pitchFamily="34" charset="0"/>
                <a:ea typeface="ＭＳ Ｐゴシック" pitchFamily="34" charset="-128"/>
                <a:cs typeface="+mn-cs"/>
              </a:rPr>
              <a:t>16%</a:t>
            </a:r>
          </a:p>
        </p:txBody>
      </p:sp>
      <p:sp>
        <p:nvSpPr>
          <p:cNvPr id="113678" name="TextBox 13"/>
          <p:cNvSpPr txBox="1">
            <a:spLocks noChangeArrowheads="1"/>
          </p:cNvSpPr>
          <p:nvPr/>
        </p:nvSpPr>
        <p:spPr bwMode="auto">
          <a:xfrm>
            <a:off x="5027377" y="1801815"/>
            <a:ext cx="597920" cy="369887"/>
          </a:xfrm>
          <a:prstGeom prst="rect">
            <a:avLst/>
          </a:prstGeom>
          <a:noFill/>
          <a:ln w="9525">
            <a:noFill/>
            <a:miter lim="800000"/>
            <a:headEnd/>
            <a:tailEnd/>
          </a:ln>
        </p:spPr>
        <p:txBody>
          <a:bodyPr wrap="none">
            <a:spAutoFit/>
          </a:bodyPr>
          <a:lstStyle/>
          <a:p>
            <a:pPr defTabSz="457200"/>
            <a:r>
              <a:rPr lang="en-US" altLang="it-IT" b="1" smtClean="0">
                <a:solidFill>
                  <a:srgbClr val="000066"/>
                </a:solidFill>
                <a:latin typeface="Calibri" pitchFamily="34" charset="0"/>
                <a:ea typeface="ＭＳ Ｐゴシック" pitchFamily="34" charset="-128"/>
                <a:cs typeface="+mn-cs"/>
              </a:rPr>
              <a:t>15%</a:t>
            </a:r>
          </a:p>
        </p:txBody>
      </p:sp>
      <p:sp>
        <p:nvSpPr>
          <p:cNvPr id="113679" name="TextBox 14"/>
          <p:cNvSpPr txBox="1">
            <a:spLocks noChangeArrowheads="1"/>
          </p:cNvSpPr>
          <p:nvPr/>
        </p:nvSpPr>
        <p:spPr bwMode="auto">
          <a:xfrm>
            <a:off x="1126353" y="5935670"/>
            <a:ext cx="597920" cy="369887"/>
          </a:xfrm>
          <a:prstGeom prst="rect">
            <a:avLst/>
          </a:prstGeom>
          <a:noFill/>
          <a:ln w="9525">
            <a:noFill/>
            <a:miter lim="800000"/>
            <a:headEnd/>
            <a:tailEnd/>
          </a:ln>
        </p:spPr>
        <p:txBody>
          <a:bodyPr wrap="none">
            <a:spAutoFit/>
          </a:bodyPr>
          <a:lstStyle/>
          <a:p>
            <a:pPr defTabSz="457200"/>
            <a:r>
              <a:rPr lang="en-US" altLang="it-IT" b="1" smtClean="0">
                <a:solidFill>
                  <a:srgbClr val="000066"/>
                </a:solidFill>
                <a:latin typeface="Calibri" pitchFamily="34" charset="0"/>
                <a:ea typeface="ＭＳ Ｐゴシック" pitchFamily="34" charset="-128"/>
                <a:cs typeface="+mn-cs"/>
              </a:rPr>
              <a:t>12%</a:t>
            </a:r>
          </a:p>
        </p:txBody>
      </p:sp>
      <p:sp>
        <p:nvSpPr>
          <p:cNvPr id="113680" name="TextBox 4"/>
          <p:cNvSpPr txBox="1">
            <a:spLocks noChangeArrowheads="1"/>
          </p:cNvSpPr>
          <p:nvPr/>
        </p:nvSpPr>
        <p:spPr bwMode="auto">
          <a:xfrm>
            <a:off x="7769728" y="4724401"/>
            <a:ext cx="2326006" cy="1569660"/>
          </a:xfrm>
          <a:prstGeom prst="rect">
            <a:avLst/>
          </a:prstGeom>
          <a:noFill/>
          <a:ln w="9525">
            <a:noFill/>
            <a:miter lim="800000"/>
            <a:headEnd/>
            <a:tailEnd/>
          </a:ln>
        </p:spPr>
        <p:txBody>
          <a:bodyPr wrap="none">
            <a:spAutoFit/>
          </a:bodyPr>
          <a:lstStyle/>
          <a:p>
            <a:pPr defTabSz="457200"/>
            <a:r>
              <a:rPr lang="en-US" altLang="it-IT" sz="1200" smtClean="0">
                <a:solidFill>
                  <a:srgbClr val="000066"/>
                </a:solidFill>
                <a:latin typeface="Calibri" pitchFamily="34" charset="0"/>
                <a:ea typeface="ＭＳ Ｐゴシック" pitchFamily="34" charset="-128"/>
                <a:cs typeface="+mn-cs"/>
              </a:rPr>
              <a:t>Hudson et al. Nature 2010</a:t>
            </a:r>
          </a:p>
          <a:p>
            <a:pPr defTabSz="457200"/>
            <a:r>
              <a:rPr lang="en-US" altLang="it-IT" sz="1200" smtClean="0">
                <a:solidFill>
                  <a:srgbClr val="000066"/>
                </a:solidFill>
                <a:latin typeface="Calibri" pitchFamily="34" charset="0"/>
                <a:ea typeface="ＭＳ Ｐゴシック" pitchFamily="34" charset="-128"/>
                <a:cs typeface="+mn-cs"/>
              </a:rPr>
              <a:t>Biankin et al. Nature 2012</a:t>
            </a:r>
          </a:p>
          <a:p>
            <a:pPr defTabSz="457200"/>
            <a:r>
              <a:rPr lang="en-US" altLang="it-IT" sz="1200" smtClean="0">
                <a:solidFill>
                  <a:srgbClr val="000066"/>
                </a:solidFill>
                <a:latin typeface="Calibri" pitchFamily="34" charset="0"/>
                <a:ea typeface="ＭＳ Ｐゴシック" pitchFamily="34" charset="-128"/>
                <a:cs typeface="+mn-cs"/>
              </a:rPr>
              <a:t>Perez-Mancera et al. Nature 2012</a:t>
            </a:r>
          </a:p>
          <a:p>
            <a:pPr defTabSz="457200"/>
            <a:r>
              <a:rPr lang="en-US" altLang="it-IT" sz="1200" smtClean="0">
                <a:solidFill>
                  <a:srgbClr val="000066"/>
                </a:solidFill>
                <a:latin typeface="Calibri" pitchFamily="34" charset="0"/>
                <a:ea typeface="ＭＳ Ｐゴシック" pitchFamily="34" charset="-128"/>
                <a:cs typeface="+mn-cs"/>
              </a:rPr>
              <a:t>Mann et al. PNAS 2012</a:t>
            </a:r>
          </a:p>
          <a:p>
            <a:pPr defTabSz="457200"/>
            <a:r>
              <a:rPr lang="en-US" altLang="it-IT" sz="1200" smtClean="0">
                <a:solidFill>
                  <a:srgbClr val="000066"/>
                </a:solidFill>
                <a:latin typeface="Calibri" pitchFamily="34" charset="0"/>
                <a:ea typeface="ＭＳ Ｐゴシック" pitchFamily="34" charset="-128"/>
                <a:cs typeface="+mn-cs"/>
              </a:rPr>
              <a:t>Alexandrov et al. Nature 2013</a:t>
            </a:r>
          </a:p>
          <a:p>
            <a:pPr defTabSz="457200"/>
            <a:r>
              <a:rPr lang="en-US" altLang="it-IT" sz="1200" smtClean="0">
                <a:solidFill>
                  <a:srgbClr val="000066"/>
                </a:solidFill>
                <a:latin typeface="Calibri" pitchFamily="34" charset="0"/>
                <a:ea typeface="ＭＳ Ｐゴシック" pitchFamily="34" charset="-128"/>
                <a:cs typeface="+mn-cs"/>
              </a:rPr>
              <a:t>Weissmueller et al. Cell 2014</a:t>
            </a:r>
          </a:p>
          <a:p>
            <a:pPr defTabSz="457200"/>
            <a:r>
              <a:rPr lang="en-US" altLang="it-IT" sz="1200" smtClean="0">
                <a:solidFill>
                  <a:srgbClr val="000066"/>
                </a:solidFill>
                <a:latin typeface="Calibri" pitchFamily="34" charset="0"/>
                <a:ea typeface="ＭＳ Ｐゴシック" pitchFamily="34" charset="-128"/>
                <a:cs typeface="+mn-cs"/>
              </a:rPr>
              <a:t>Waddell et al. Nature 2015</a:t>
            </a:r>
          </a:p>
          <a:p>
            <a:pPr defTabSz="457200"/>
            <a:r>
              <a:rPr lang="en-US" altLang="it-IT" sz="1200" smtClean="0">
                <a:solidFill>
                  <a:srgbClr val="000066"/>
                </a:solidFill>
                <a:latin typeface="Calibri" pitchFamily="34" charset="0"/>
                <a:ea typeface="ＭＳ Ｐゴシック" pitchFamily="34" charset="-128"/>
                <a:cs typeface="+mn-cs"/>
              </a:rPr>
              <a:t>Biankin et al. Nature 2015</a:t>
            </a:r>
          </a:p>
        </p:txBody>
      </p:sp>
      <p:sp>
        <p:nvSpPr>
          <p:cNvPr id="113681" name="Line 8"/>
          <p:cNvSpPr>
            <a:spLocks noChangeShapeType="1"/>
          </p:cNvSpPr>
          <p:nvPr/>
        </p:nvSpPr>
        <p:spPr bwMode="auto">
          <a:xfrm>
            <a:off x="1168369" y="1125538"/>
            <a:ext cx="8063840" cy="0"/>
          </a:xfrm>
          <a:prstGeom prst="line">
            <a:avLst/>
          </a:prstGeom>
          <a:noFill/>
          <a:ln w="25400">
            <a:solidFill>
              <a:srgbClr val="FF0000"/>
            </a:solidFill>
            <a:round/>
            <a:headEnd/>
            <a:tailEnd/>
          </a:ln>
        </p:spPr>
        <p:txBody>
          <a:bodyPr/>
          <a:lstStyle/>
          <a:p>
            <a:pPr eaLnBrk="0" hangingPunct="0"/>
            <a:endParaRPr lang="it-IT" sz="2400" smtClean="0">
              <a:solidFill>
                <a:prstClr val="black"/>
              </a:solidFill>
              <a:latin typeface="Arial" pitchFamily="34" charset="0"/>
              <a:ea typeface="ＭＳ Ｐゴシック" pitchFamily="34" charset="-128"/>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ttangolo 3"/>
          <p:cNvSpPr>
            <a:spLocks noChangeArrowheads="1"/>
          </p:cNvSpPr>
          <p:nvPr/>
        </p:nvSpPr>
        <p:spPr bwMode="auto">
          <a:xfrm>
            <a:off x="330200" y="2560654"/>
            <a:ext cx="9577388" cy="433387"/>
          </a:xfrm>
          <a:prstGeom prst="rect">
            <a:avLst/>
          </a:prstGeom>
          <a:noFill/>
          <a:ln w="9525">
            <a:noFill/>
            <a:miter lim="800000"/>
            <a:headEnd/>
            <a:tailEnd/>
          </a:ln>
        </p:spPr>
        <p:txBody>
          <a:bodyPr>
            <a:spAutoFit/>
          </a:bodyPr>
          <a:lstStyle/>
          <a:p>
            <a:pPr algn="ctr">
              <a:lnSpc>
                <a:spcPct val="80000"/>
              </a:lnSpc>
            </a:pPr>
            <a:r>
              <a:rPr lang="en-GB" sz="2800" b="1" dirty="0" smtClean="0">
                <a:solidFill>
                  <a:srgbClr val="002060"/>
                </a:solidFill>
              </a:rPr>
              <a:t>MALATTIA METASTATICA</a:t>
            </a:r>
            <a:endParaRPr lang="en-GB" sz="2800" b="1" dirty="0">
              <a:solidFill>
                <a:srgbClr val="002060"/>
              </a:solidFill>
            </a:endParaRPr>
          </a:p>
        </p:txBody>
      </p:sp>
      <p:cxnSp>
        <p:nvCxnSpPr>
          <p:cNvPr id="6" name="Connettore 1 5"/>
          <p:cNvCxnSpPr/>
          <p:nvPr/>
        </p:nvCxnSpPr>
        <p:spPr>
          <a:xfrm>
            <a:off x="1601794" y="2990850"/>
            <a:ext cx="676910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Titel 1"/>
          <p:cNvSpPr>
            <a:spLocks noGrp="1"/>
          </p:cNvSpPr>
          <p:nvPr>
            <p:ph type="ctrTitle"/>
          </p:nvPr>
        </p:nvSpPr>
        <p:spPr>
          <a:xfrm>
            <a:off x="769943" y="2130441"/>
            <a:ext cx="8721725" cy="1470025"/>
          </a:xfrm>
        </p:spPr>
        <p:txBody>
          <a:bodyPr/>
          <a:lstStyle/>
          <a:p>
            <a:endParaRPr lang="nl-BE" altLang="nl-BE" smtClean="0"/>
          </a:p>
        </p:txBody>
      </p:sp>
      <p:sp>
        <p:nvSpPr>
          <p:cNvPr id="417794" name="Ondertitel 2"/>
          <p:cNvSpPr>
            <a:spLocks noGrp="1"/>
          </p:cNvSpPr>
          <p:nvPr>
            <p:ph type="subTitle" idx="1"/>
          </p:nvPr>
        </p:nvSpPr>
        <p:spPr/>
        <p:txBody>
          <a:bodyPr/>
          <a:lstStyle/>
          <a:p>
            <a:endParaRPr lang="nl-BE" altLang="nl-BE" smtClean="0"/>
          </a:p>
        </p:txBody>
      </p:sp>
      <p:pic>
        <p:nvPicPr>
          <p:cNvPr id="417795" name="Picture 2"/>
          <p:cNvPicPr>
            <a:picLocks noChangeAspect="1" noChangeArrowheads="1"/>
          </p:cNvPicPr>
          <p:nvPr/>
        </p:nvPicPr>
        <p:blipFill>
          <a:blip r:embed="rId2" cstate="print"/>
          <a:srcRect/>
          <a:stretch>
            <a:fillRect/>
          </a:stretch>
        </p:blipFill>
        <p:spPr bwMode="auto">
          <a:xfrm>
            <a:off x="323859" y="1395413"/>
            <a:ext cx="9364664" cy="4310062"/>
          </a:xfrm>
          <a:prstGeom prst="rect">
            <a:avLst/>
          </a:prstGeom>
          <a:noFill/>
          <a:ln w="9525">
            <a:noFill/>
            <a:miter lim="800000"/>
            <a:headEnd/>
            <a:tailEnd/>
          </a:ln>
        </p:spPr>
      </p:pic>
      <p:sp>
        <p:nvSpPr>
          <p:cNvPr id="417796" name="Tekstvak 4"/>
          <p:cNvSpPr txBox="1">
            <a:spLocks noChangeArrowheads="1"/>
          </p:cNvSpPr>
          <p:nvPr/>
        </p:nvSpPr>
        <p:spPr bwMode="auto">
          <a:xfrm>
            <a:off x="5773746" y="6483350"/>
            <a:ext cx="4702175" cy="338138"/>
          </a:xfrm>
          <a:prstGeom prst="rect">
            <a:avLst/>
          </a:prstGeom>
          <a:noFill/>
          <a:ln w="9525">
            <a:noFill/>
            <a:miter lim="800000"/>
            <a:headEnd/>
            <a:tailEnd/>
          </a:ln>
        </p:spPr>
        <p:txBody>
          <a:bodyPr>
            <a:spAutoFit/>
          </a:bodyPr>
          <a:lstStyle/>
          <a:p>
            <a:pPr algn="ctr"/>
            <a:r>
              <a:rPr lang="nl-BE" altLang="nl-BE" sz="1600"/>
              <a:t>Ryan D et al. NEJM 2014</a:t>
            </a:r>
          </a:p>
        </p:txBody>
      </p:sp>
      <p:sp>
        <p:nvSpPr>
          <p:cNvPr id="417797" name="Tekstvak 1"/>
          <p:cNvSpPr txBox="1">
            <a:spLocks noChangeArrowheads="1"/>
          </p:cNvSpPr>
          <p:nvPr/>
        </p:nvSpPr>
        <p:spPr bwMode="auto">
          <a:xfrm>
            <a:off x="1652595" y="382588"/>
            <a:ext cx="6786561" cy="584200"/>
          </a:xfrm>
          <a:prstGeom prst="rect">
            <a:avLst/>
          </a:prstGeom>
          <a:noFill/>
          <a:ln w="9525">
            <a:noFill/>
            <a:miter lim="800000"/>
            <a:headEnd/>
            <a:tailEnd/>
          </a:ln>
        </p:spPr>
        <p:txBody>
          <a:bodyPr>
            <a:spAutoFit/>
          </a:bodyPr>
          <a:lstStyle/>
          <a:p>
            <a:pPr algn="ctr"/>
            <a:r>
              <a:rPr lang="nl-BE" altLang="nl-BE" sz="3200" b="1">
                <a:solidFill>
                  <a:srgbClr val="002060"/>
                </a:solidFill>
              </a:rPr>
              <a:t>Metastatic pancreatic cancer</a:t>
            </a:r>
          </a:p>
        </p:txBody>
      </p:sp>
      <p:cxnSp>
        <p:nvCxnSpPr>
          <p:cNvPr id="8" name="Connettore 1 7"/>
          <p:cNvCxnSpPr/>
          <p:nvPr/>
        </p:nvCxnSpPr>
        <p:spPr>
          <a:xfrm>
            <a:off x="1601794" y="978878"/>
            <a:ext cx="676910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51119" name="Rectangle 239"/>
          <p:cNvSpPr>
            <a:spLocks noChangeArrowheads="1"/>
          </p:cNvSpPr>
          <p:nvPr/>
        </p:nvSpPr>
        <p:spPr bwMode="auto">
          <a:xfrm>
            <a:off x="1" y="1484321"/>
            <a:ext cx="10261600" cy="4681537"/>
          </a:xfrm>
          <a:prstGeom prst="rect">
            <a:avLst/>
          </a:prstGeom>
          <a:solidFill>
            <a:schemeClr val="bg1"/>
          </a:solidFill>
          <a:ln w="9525">
            <a:noFill/>
            <a:miter lim="800000"/>
            <a:headEnd/>
            <a:tailEnd/>
          </a:ln>
          <a:effectLst>
            <a:prstShdw prst="shdw17" dist="17961" dir="2700000">
              <a:schemeClr val="bg1">
                <a:gamma/>
                <a:shade val="60000"/>
                <a:invGamma/>
              </a:schemeClr>
            </a:prstShdw>
          </a:effectLst>
        </p:spPr>
        <p:txBody>
          <a:bodyPr wrap="none" anchor="ctr"/>
          <a:lstStyle/>
          <a:p>
            <a:pPr>
              <a:defRPr/>
            </a:pPr>
            <a:endParaRPr lang="it-IT" sz="2400">
              <a:solidFill>
                <a:srgbClr val="FFFFFF"/>
              </a:solidFill>
              <a:latin typeface="+mn-lt"/>
            </a:endParaRPr>
          </a:p>
        </p:txBody>
      </p:sp>
      <p:sp>
        <p:nvSpPr>
          <p:cNvPr id="250881" name="Title 3"/>
          <p:cNvSpPr>
            <a:spLocks noGrp="1"/>
          </p:cNvSpPr>
          <p:nvPr>
            <p:ph type="title"/>
          </p:nvPr>
        </p:nvSpPr>
        <p:spPr>
          <a:xfrm>
            <a:off x="593725" y="115888"/>
            <a:ext cx="9499600" cy="792162"/>
          </a:xfrm>
        </p:spPr>
        <p:txBody>
          <a:bodyPr/>
          <a:lstStyle/>
          <a:p>
            <a:pPr algn="ctr">
              <a:defRPr/>
            </a:pPr>
            <a:r>
              <a:rPr lang="en-US" sz="2800" dirty="0" smtClean="0">
                <a:solidFill>
                  <a:srgbClr val="000099"/>
                </a:solidFill>
                <a:latin typeface="+mn-lt"/>
              </a:rPr>
              <a:t>PRODIGE4 /ACCORD 11 : FOLFIRINOX vs Gemcitabine</a:t>
            </a:r>
          </a:p>
        </p:txBody>
      </p:sp>
      <p:sp>
        <p:nvSpPr>
          <p:cNvPr id="429060" name="Content Placeholder 4"/>
          <p:cNvSpPr>
            <a:spLocks noGrp="1"/>
          </p:cNvSpPr>
          <p:nvPr>
            <p:ph sz="half" idx="1"/>
          </p:nvPr>
        </p:nvSpPr>
        <p:spPr>
          <a:xfrm>
            <a:off x="5658653" y="1641627"/>
            <a:ext cx="4659313" cy="371475"/>
          </a:xfrm>
        </p:spPr>
        <p:txBody>
          <a:bodyPr/>
          <a:lstStyle/>
          <a:p>
            <a:pPr algn="ctr">
              <a:buClr>
                <a:srgbClr val="8B3D9A"/>
              </a:buClr>
              <a:buFont typeface="Wingdings" pitchFamily="2" charset="2"/>
              <a:buNone/>
            </a:pPr>
            <a:r>
              <a:rPr lang="en-US" sz="2000" b="1" dirty="0" smtClean="0">
                <a:solidFill>
                  <a:schemeClr val="tx2"/>
                </a:solidFill>
              </a:rPr>
              <a:t>OS</a:t>
            </a:r>
          </a:p>
        </p:txBody>
      </p:sp>
      <p:sp>
        <p:nvSpPr>
          <p:cNvPr id="429061" name="Content Placeholder 5"/>
          <p:cNvSpPr>
            <a:spLocks noGrp="1"/>
          </p:cNvSpPr>
          <p:nvPr>
            <p:ph sz="half" idx="2"/>
          </p:nvPr>
        </p:nvSpPr>
        <p:spPr>
          <a:xfrm>
            <a:off x="359569" y="1700808"/>
            <a:ext cx="4659312" cy="457200"/>
          </a:xfrm>
        </p:spPr>
        <p:txBody>
          <a:bodyPr/>
          <a:lstStyle/>
          <a:p>
            <a:pPr algn="ctr">
              <a:buClr>
                <a:srgbClr val="8B3D9A"/>
              </a:buClr>
              <a:buFont typeface="Wingdings" pitchFamily="2" charset="2"/>
              <a:buNone/>
            </a:pPr>
            <a:r>
              <a:rPr lang="en-US" sz="2000" b="1" dirty="0" smtClean="0">
                <a:solidFill>
                  <a:schemeClr val="tx2"/>
                </a:solidFill>
              </a:rPr>
              <a:t>PFS</a:t>
            </a:r>
          </a:p>
        </p:txBody>
      </p:sp>
      <p:grpSp>
        <p:nvGrpSpPr>
          <p:cNvPr id="429062" name="Group 238"/>
          <p:cNvGrpSpPr>
            <a:grpSpLocks/>
          </p:cNvGrpSpPr>
          <p:nvPr/>
        </p:nvGrpSpPr>
        <p:grpSpPr bwMode="auto">
          <a:xfrm>
            <a:off x="161930" y="1997079"/>
            <a:ext cx="9936165" cy="3692525"/>
            <a:chOff x="102" y="1258"/>
            <a:chExt cx="6259" cy="2326"/>
          </a:xfrm>
        </p:grpSpPr>
        <p:cxnSp>
          <p:nvCxnSpPr>
            <p:cNvPr id="429069" name="Straight Connector 957"/>
            <p:cNvCxnSpPr>
              <a:cxnSpLocks noChangeShapeType="1"/>
            </p:cNvCxnSpPr>
            <p:nvPr/>
          </p:nvCxnSpPr>
          <p:spPr bwMode="auto">
            <a:xfrm flipV="1">
              <a:off x="736" y="2940"/>
              <a:ext cx="2348" cy="0"/>
            </a:xfrm>
            <a:prstGeom prst="line">
              <a:avLst/>
            </a:prstGeom>
            <a:noFill/>
            <a:ln w="28575" algn="ctr">
              <a:solidFill>
                <a:schemeClr val="tx1"/>
              </a:solidFill>
              <a:round/>
              <a:headEnd/>
              <a:tailEnd/>
            </a:ln>
          </p:spPr>
        </p:cxnSp>
        <p:cxnSp>
          <p:nvCxnSpPr>
            <p:cNvPr id="429070" name="Straight Connector 959"/>
            <p:cNvCxnSpPr>
              <a:cxnSpLocks noChangeShapeType="1"/>
            </p:cNvCxnSpPr>
            <p:nvPr/>
          </p:nvCxnSpPr>
          <p:spPr bwMode="auto">
            <a:xfrm flipH="1">
              <a:off x="2821" y="2943"/>
              <a:ext cx="0" cy="50"/>
            </a:xfrm>
            <a:prstGeom prst="line">
              <a:avLst/>
            </a:prstGeom>
            <a:noFill/>
            <a:ln w="28575" algn="ctr">
              <a:solidFill>
                <a:schemeClr val="tx1"/>
              </a:solidFill>
              <a:round/>
              <a:headEnd/>
              <a:tailEnd/>
            </a:ln>
          </p:spPr>
        </p:cxnSp>
        <p:cxnSp>
          <p:nvCxnSpPr>
            <p:cNvPr id="429071" name="Straight Connector 960"/>
            <p:cNvCxnSpPr>
              <a:cxnSpLocks noChangeShapeType="1"/>
            </p:cNvCxnSpPr>
            <p:nvPr/>
          </p:nvCxnSpPr>
          <p:spPr bwMode="auto">
            <a:xfrm flipH="1">
              <a:off x="2076" y="2943"/>
              <a:ext cx="0" cy="50"/>
            </a:xfrm>
            <a:prstGeom prst="line">
              <a:avLst/>
            </a:prstGeom>
            <a:noFill/>
            <a:ln w="28575" algn="ctr">
              <a:solidFill>
                <a:schemeClr val="tx1"/>
              </a:solidFill>
              <a:round/>
              <a:headEnd/>
              <a:tailEnd/>
            </a:ln>
          </p:spPr>
        </p:cxnSp>
        <p:cxnSp>
          <p:nvCxnSpPr>
            <p:cNvPr id="429072" name="Straight Connector 961"/>
            <p:cNvCxnSpPr>
              <a:cxnSpLocks noChangeShapeType="1"/>
            </p:cNvCxnSpPr>
            <p:nvPr/>
          </p:nvCxnSpPr>
          <p:spPr bwMode="auto">
            <a:xfrm flipH="1">
              <a:off x="1929" y="2943"/>
              <a:ext cx="0" cy="50"/>
            </a:xfrm>
            <a:prstGeom prst="line">
              <a:avLst/>
            </a:prstGeom>
            <a:noFill/>
            <a:ln w="28575" algn="ctr">
              <a:solidFill>
                <a:schemeClr val="tx1"/>
              </a:solidFill>
              <a:round/>
              <a:headEnd/>
              <a:tailEnd/>
            </a:ln>
          </p:spPr>
        </p:cxnSp>
        <p:cxnSp>
          <p:nvCxnSpPr>
            <p:cNvPr id="429073" name="Straight Connector 962"/>
            <p:cNvCxnSpPr>
              <a:cxnSpLocks noChangeShapeType="1"/>
            </p:cNvCxnSpPr>
            <p:nvPr/>
          </p:nvCxnSpPr>
          <p:spPr bwMode="auto">
            <a:xfrm flipH="1">
              <a:off x="1794" y="2943"/>
              <a:ext cx="0" cy="50"/>
            </a:xfrm>
            <a:prstGeom prst="line">
              <a:avLst/>
            </a:prstGeom>
            <a:noFill/>
            <a:ln w="28575" algn="ctr">
              <a:solidFill>
                <a:schemeClr val="tx1"/>
              </a:solidFill>
              <a:round/>
              <a:headEnd/>
              <a:tailEnd/>
            </a:ln>
          </p:spPr>
        </p:cxnSp>
        <p:cxnSp>
          <p:nvCxnSpPr>
            <p:cNvPr id="429074" name="Straight Connector 963"/>
            <p:cNvCxnSpPr>
              <a:cxnSpLocks noChangeShapeType="1"/>
            </p:cNvCxnSpPr>
            <p:nvPr/>
          </p:nvCxnSpPr>
          <p:spPr bwMode="auto">
            <a:xfrm flipH="1">
              <a:off x="1636" y="2943"/>
              <a:ext cx="0" cy="50"/>
            </a:xfrm>
            <a:prstGeom prst="line">
              <a:avLst/>
            </a:prstGeom>
            <a:noFill/>
            <a:ln w="28575" algn="ctr">
              <a:solidFill>
                <a:schemeClr val="tx1"/>
              </a:solidFill>
              <a:round/>
              <a:headEnd/>
              <a:tailEnd/>
            </a:ln>
          </p:spPr>
        </p:cxnSp>
        <p:cxnSp>
          <p:nvCxnSpPr>
            <p:cNvPr id="429075" name="Straight Connector 964"/>
            <p:cNvCxnSpPr>
              <a:cxnSpLocks noChangeShapeType="1"/>
            </p:cNvCxnSpPr>
            <p:nvPr/>
          </p:nvCxnSpPr>
          <p:spPr bwMode="auto">
            <a:xfrm flipH="1">
              <a:off x="1488" y="2943"/>
              <a:ext cx="0" cy="50"/>
            </a:xfrm>
            <a:prstGeom prst="line">
              <a:avLst/>
            </a:prstGeom>
            <a:noFill/>
            <a:ln w="28575" algn="ctr">
              <a:solidFill>
                <a:schemeClr val="tx1"/>
              </a:solidFill>
              <a:round/>
              <a:headEnd/>
              <a:tailEnd/>
            </a:ln>
          </p:spPr>
        </p:cxnSp>
        <p:cxnSp>
          <p:nvCxnSpPr>
            <p:cNvPr id="429076" name="Straight Connector 965"/>
            <p:cNvCxnSpPr>
              <a:cxnSpLocks noChangeShapeType="1"/>
            </p:cNvCxnSpPr>
            <p:nvPr/>
          </p:nvCxnSpPr>
          <p:spPr bwMode="auto">
            <a:xfrm flipH="1">
              <a:off x="1341" y="2943"/>
              <a:ext cx="0" cy="50"/>
            </a:xfrm>
            <a:prstGeom prst="line">
              <a:avLst/>
            </a:prstGeom>
            <a:noFill/>
            <a:ln w="28575" algn="ctr">
              <a:solidFill>
                <a:schemeClr val="tx1"/>
              </a:solidFill>
              <a:round/>
              <a:headEnd/>
              <a:tailEnd/>
            </a:ln>
          </p:spPr>
        </p:cxnSp>
        <p:cxnSp>
          <p:nvCxnSpPr>
            <p:cNvPr id="429077" name="Straight Connector 966"/>
            <p:cNvCxnSpPr>
              <a:cxnSpLocks noChangeShapeType="1"/>
            </p:cNvCxnSpPr>
            <p:nvPr/>
          </p:nvCxnSpPr>
          <p:spPr bwMode="auto">
            <a:xfrm flipH="1">
              <a:off x="1188" y="2943"/>
              <a:ext cx="0" cy="50"/>
            </a:xfrm>
            <a:prstGeom prst="line">
              <a:avLst/>
            </a:prstGeom>
            <a:noFill/>
            <a:ln w="28575" algn="ctr">
              <a:solidFill>
                <a:schemeClr val="tx1"/>
              </a:solidFill>
              <a:round/>
              <a:headEnd/>
              <a:tailEnd/>
            </a:ln>
          </p:spPr>
        </p:cxnSp>
        <p:cxnSp>
          <p:nvCxnSpPr>
            <p:cNvPr id="429078" name="Straight Connector 967"/>
            <p:cNvCxnSpPr>
              <a:cxnSpLocks noChangeShapeType="1"/>
            </p:cNvCxnSpPr>
            <p:nvPr/>
          </p:nvCxnSpPr>
          <p:spPr bwMode="auto">
            <a:xfrm flipH="1">
              <a:off x="1045" y="2943"/>
              <a:ext cx="0" cy="50"/>
            </a:xfrm>
            <a:prstGeom prst="line">
              <a:avLst/>
            </a:prstGeom>
            <a:noFill/>
            <a:ln w="28575" algn="ctr">
              <a:solidFill>
                <a:schemeClr val="tx1"/>
              </a:solidFill>
              <a:round/>
              <a:headEnd/>
              <a:tailEnd/>
            </a:ln>
          </p:spPr>
        </p:cxnSp>
        <p:cxnSp>
          <p:nvCxnSpPr>
            <p:cNvPr id="429079" name="Straight Connector 968"/>
            <p:cNvCxnSpPr>
              <a:cxnSpLocks noChangeShapeType="1"/>
            </p:cNvCxnSpPr>
            <p:nvPr/>
          </p:nvCxnSpPr>
          <p:spPr bwMode="auto">
            <a:xfrm flipH="1">
              <a:off x="895" y="2943"/>
              <a:ext cx="0" cy="50"/>
            </a:xfrm>
            <a:prstGeom prst="line">
              <a:avLst/>
            </a:prstGeom>
            <a:noFill/>
            <a:ln w="28575" algn="ctr">
              <a:solidFill>
                <a:schemeClr val="tx1"/>
              </a:solidFill>
              <a:round/>
              <a:headEnd/>
              <a:tailEnd/>
            </a:ln>
          </p:spPr>
        </p:cxnSp>
        <p:cxnSp>
          <p:nvCxnSpPr>
            <p:cNvPr id="429080" name="Straight Connector 969"/>
            <p:cNvCxnSpPr>
              <a:cxnSpLocks noChangeShapeType="1"/>
            </p:cNvCxnSpPr>
            <p:nvPr/>
          </p:nvCxnSpPr>
          <p:spPr bwMode="auto">
            <a:xfrm flipH="1">
              <a:off x="746" y="2943"/>
              <a:ext cx="0" cy="50"/>
            </a:xfrm>
            <a:prstGeom prst="line">
              <a:avLst/>
            </a:prstGeom>
            <a:noFill/>
            <a:ln w="28575" algn="ctr">
              <a:solidFill>
                <a:schemeClr val="tx1"/>
              </a:solidFill>
              <a:round/>
              <a:headEnd/>
              <a:tailEnd/>
            </a:ln>
          </p:spPr>
        </p:cxnSp>
        <p:cxnSp>
          <p:nvCxnSpPr>
            <p:cNvPr id="429081" name="Straight Connector 970"/>
            <p:cNvCxnSpPr>
              <a:cxnSpLocks noChangeShapeType="1"/>
            </p:cNvCxnSpPr>
            <p:nvPr/>
          </p:nvCxnSpPr>
          <p:spPr bwMode="auto">
            <a:xfrm rot="5400000" flipH="1">
              <a:off x="717" y="2914"/>
              <a:ext cx="0" cy="51"/>
            </a:xfrm>
            <a:prstGeom prst="line">
              <a:avLst/>
            </a:prstGeom>
            <a:noFill/>
            <a:ln w="28575" algn="ctr">
              <a:solidFill>
                <a:schemeClr val="tx1"/>
              </a:solidFill>
              <a:round/>
              <a:headEnd/>
              <a:tailEnd/>
            </a:ln>
          </p:spPr>
        </p:cxnSp>
        <p:cxnSp>
          <p:nvCxnSpPr>
            <p:cNvPr id="429082" name="Straight Connector 972"/>
            <p:cNvCxnSpPr>
              <a:cxnSpLocks noChangeShapeType="1"/>
            </p:cNvCxnSpPr>
            <p:nvPr/>
          </p:nvCxnSpPr>
          <p:spPr bwMode="auto">
            <a:xfrm rot="5400000" flipH="1">
              <a:off x="717" y="2265"/>
              <a:ext cx="0" cy="51"/>
            </a:xfrm>
            <a:prstGeom prst="line">
              <a:avLst/>
            </a:prstGeom>
            <a:noFill/>
            <a:ln w="28575" algn="ctr">
              <a:solidFill>
                <a:schemeClr val="tx1"/>
              </a:solidFill>
              <a:round/>
              <a:headEnd/>
              <a:tailEnd/>
            </a:ln>
          </p:spPr>
        </p:cxnSp>
        <p:cxnSp>
          <p:nvCxnSpPr>
            <p:cNvPr id="429083" name="Straight Connector 975"/>
            <p:cNvCxnSpPr>
              <a:cxnSpLocks noChangeShapeType="1"/>
            </p:cNvCxnSpPr>
            <p:nvPr/>
          </p:nvCxnSpPr>
          <p:spPr bwMode="auto">
            <a:xfrm rot="5400000" flipH="1">
              <a:off x="717" y="1959"/>
              <a:ext cx="0" cy="51"/>
            </a:xfrm>
            <a:prstGeom prst="line">
              <a:avLst/>
            </a:prstGeom>
            <a:noFill/>
            <a:ln w="28575" algn="ctr">
              <a:solidFill>
                <a:schemeClr val="tx1"/>
              </a:solidFill>
              <a:round/>
              <a:headEnd/>
              <a:tailEnd/>
            </a:ln>
          </p:spPr>
        </p:cxnSp>
        <p:cxnSp>
          <p:nvCxnSpPr>
            <p:cNvPr id="429084" name="Straight Connector 977"/>
            <p:cNvCxnSpPr>
              <a:cxnSpLocks noChangeShapeType="1"/>
            </p:cNvCxnSpPr>
            <p:nvPr/>
          </p:nvCxnSpPr>
          <p:spPr bwMode="auto">
            <a:xfrm rot="5400000" flipH="1">
              <a:off x="717" y="1646"/>
              <a:ext cx="0" cy="51"/>
            </a:xfrm>
            <a:prstGeom prst="line">
              <a:avLst/>
            </a:prstGeom>
            <a:noFill/>
            <a:ln w="28575" algn="ctr">
              <a:solidFill>
                <a:schemeClr val="tx1"/>
              </a:solidFill>
              <a:round/>
              <a:headEnd/>
              <a:tailEnd/>
            </a:ln>
          </p:spPr>
        </p:cxnSp>
        <p:sp>
          <p:nvSpPr>
            <p:cNvPr id="429085" name="TextBox 989"/>
            <p:cNvSpPr txBox="1">
              <a:spLocks noChangeArrowheads="1"/>
            </p:cNvSpPr>
            <p:nvPr/>
          </p:nvSpPr>
          <p:spPr bwMode="auto">
            <a:xfrm>
              <a:off x="404" y="1555"/>
              <a:ext cx="310" cy="194"/>
            </a:xfrm>
            <a:prstGeom prst="rect">
              <a:avLst/>
            </a:prstGeom>
            <a:noFill/>
            <a:ln w="9525">
              <a:noFill/>
              <a:miter lim="800000"/>
              <a:headEnd/>
              <a:tailEnd/>
            </a:ln>
          </p:spPr>
          <p:txBody>
            <a:bodyPr wrap="none">
              <a:spAutoFit/>
            </a:bodyPr>
            <a:lstStyle/>
            <a:p>
              <a:pPr algn="r"/>
              <a:r>
                <a:rPr lang="en-US" sz="1400">
                  <a:solidFill>
                    <a:srgbClr val="FFFFFF"/>
                  </a:solidFill>
                </a:rPr>
                <a:t>100</a:t>
              </a:r>
            </a:p>
          </p:txBody>
        </p:sp>
        <p:sp>
          <p:nvSpPr>
            <p:cNvPr id="429086" name="TextBox 991"/>
            <p:cNvSpPr txBox="1">
              <a:spLocks noChangeArrowheads="1"/>
            </p:cNvSpPr>
            <p:nvPr/>
          </p:nvSpPr>
          <p:spPr bwMode="auto">
            <a:xfrm>
              <a:off x="468" y="1876"/>
              <a:ext cx="246" cy="194"/>
            </a:xfrm>
            <a:prstGeom prst="rect">
              <a:avLst/>
            </a:prstGeom>
            <a:noFill/>
            <a:ln w="9525">
              <a:noFill/>
              <a:miter lim="800000"/>
              <a:headEnd/>
              <a:tailEnd/>
            </a:ln>
          </p:spPr>
          <p:txBody>
            <a:bodyPr wrap="none">
              <a:spAutoFit/>
            </a:bodyPr>
            <a:lstStyle/>
            <a:p>
              <a:pPr algn="r"/>
              <a:r>
                <a:rPr lang="en-US" sz="1400">
                  <a:solidFill>
                    <a:srgbClr val="FFFFFF"/>
                  </a:solidFill>
                </a:rPr>
                <a:t>75</a:t>
              </a:r>
            </a:p>
          </p:txBody>
        </p:sp>
        <p:sp>
          <p:nvSpPr>
            <p:cNvPr id="429087" name="TextBox 994"/>
            <p:cNvSpPr txBox="1">
              <a:spLocks noChangeArrowheads="1"/>
            </p:cNvSpPr>
            <p:nvPr/>
          </p:nvSpPr>
          <p:spPr bwMode="auto">
            <a:xfrm>
              <a:off x="468" y="2177"/>
              <a:ext cx="246" cy="194"/>
            </a:xfrm>
            <a:prstGeom prst="rect">
              <a:avLst/>
            </a:prstGeom>
            <a:noFill/>
            <a:ln w="9525">
              <a:noFill/>
              <a:miter lim="800000"/>
              <a:headEnd/>
              <a:tailEnd/>
            </a:ln>
          </p:spPr>
          <p:txBody>
            <a:bodyPr wrap="none">
              <a:spAutoFit/>
            </a:bodyPr>
            <a:lstStyle/>
            <a:p>
              <a:pPr algn="r"/>
              <a:r>
                <a:rPr lang="en-US" sz="1400">
                  <a:solidFill>
                    <a:srgbClr val="FFFFFF"/>
                  </a:solidFill>
                </a:rPr>
                <a:t>50</a:t>
              </a:r>
            </a:p>
          </p:txBody>
        </p:sp>
        <p:sp>
          <p:nvSpPr>
            <p:cNvPr id="429088" name="TextBox 996"/>
            <p:cNvSpPr txBox="1">
              <a:spLocks noChangeArrowheads="1"/>
            </p:cNvSpPr>
            <p:nvPr/>
          </p:nvSpPr>
          <p:spPr bwMode="auto">
            <a:xfrm>
              <a:off x="532" y="2825"/>
              <a:ext cx="182" cy="194"/>
            </a:xfrm>
            <a:prstGeom prst="rect">
              <a:avLst/>
            </a:prstGeom>
            <a:noFill/>
            <a:ln w="9525">
              <a:noFill/>
              <a:miter lim="800000"/>
              <a:headEnd/>
              <a:tailEnd/>
            </a:ln>
          </p:spPr>
          <p:txBody>
            <a:bodyPr wrap="none">
              <a:spAutoFit/>
            </a:bodyPr>
            <a:lstStyle/>
            <a:p>
              <a:pPr algn="r"/>
              <a:r>
                <a:rPr lang="en-US" sz="1400">
                  <a:solidFill>
                    <a:srgbClr val="FFFFFF"/>
                  </a:solidFill>
                </a:rPr>
                <a:t>0</a:t>
              </a:r>
            </a:p>
          </p:txBody>
        </p:sp>
        <p:sp>
          <p:nvSpPr>
            <p:cNvPr id="429089" name="TextBox 997"/>
            <p:cNvSpPr txBox="1">
              <a:spLocks noChangeArrowheads="1"/>
            </p:cNvSpPr>
            <p:nvPr/>
          </p:nvSpPr>
          <p:spPr bwMode="auto">
            <a:xfrm>
              <a:off x="668" y="2989"/>
              <a:ext cx="164" cy="155"/>
            </a:xfrm>
            <a:prstGeom prst="rect">
              <a:avLst/>
            </a:prstGeom>
            <a:noFill/>
            <a:ln w="9525">
              <a:noFill/>
              <a:miter lim="800000"/>
              <a:headEnd/>
              <a:tailEnd/>
            </a:ln>
          </p:spPr>
          <p:txBody>
            <a:bodyPr wrap="none">
              <a:spAutoFit/>
            </a:bodyPr>
            <a:lstStyle/>
            <a:p>
              <a:pPr algn="ctr"/>
              <a:r>
                <a:rPr lang="en-US" sz="1000">
                  <a:solidFill>
                    <a:srgbClr val="FFFFFF"/>
                  </a:solidFill>
                </a:rPr>
                <a:t>0</a:t>
              </a:r>
            </a:p>
          </p:txBody>
        </p:sp>
        <p:sp>
          <p:nvSpPr>
            <p:cNvPr id="429090" name="TextBox 998"/>
            <p:cNvSpPr txBox="1">
              <a:spLocks noChangeArrowheads="1"/>
            </p:cNvSpPr>
            <p:nvPr/>
          </p:nvSpPr>
          <p:spPr bwMode="auto">
            <a:xfrm>
              <a:off x="815" y="2989"/>
              <a:ext cx="164" cy="155"/>
            </a:xfrm>
            <a:prstGeom prst="rect">
              <a:avLst/>
            </a:prstGeom>
            <a:noFill/>
            <a:ln w="9525">
              <a:noFill/>
              <a:miter lim="800000"/>
              <a:headEnd/>
              <a:tailEnd/>
            </a:ln>
          </p:spPr>
          <p:txBody>
            <a:bodyPr wrap="none">
              <a:spAutoFit/>
            </a:bodyPr>
            <a:lstStyle/>
            <a:p>
              <a:pPr algn="ctr"/>
              <a:r>
                <a:rPr lang="en-US" sz="1000">
                  <a:solidFill>
                    <a:srgbClr val="FFFFFF"/>
                  </a:solidFill>
                </a:rPr>
                <a:t>3</a:t>
              </a:r>
            </a:p>
          </p:txBody>
        </p:sp>
        <p:sp>
          <p:nvSpPr>
            <p:cNvPr id="429091" name="TextBox 999"/>
            <p:cNvSpPr txBox="1">
              <a:spLocks noChangeArrowheads="1"/>
            </p:cNvSpPr>
            <p:nvPr/>
          </p:nvSpPr>
          <p:spPr bwMode="auto">
            <a:xfrm>
              <a:off x="965" y="2989"/>
              <a:ext cx="164" cy="155"/>
            </a:xfrm>
            <a:prstGeom prst="rect">
              <a:avLst/>
            </a:prstGeom>
            <a:noFill/>
            <a:ln w="9525">
              <a:noFill/>
              <a:miter lim="800000"/>
              <a:headEnd/>
              <a:tailEnd/>
            </a:ln>
          </p:spPr>
          <p:txBody>
            <a:bodyPr wrap="none">
              <a:spAutoFit/>
            </a:bodyPr>
            <a:lstStyle/>
            <a:p>
              <a:pPr algn="ctr"/>
              <a:r>
                <a:rPr lang="en-US" sz="1000">
                  <a:solidFill>
                    <a:srgbClr val="FFFFFF"/>
                  </a:solidFill>
                </a:rPr>
                <a:t>6</a:t>
              </a:r>
            </a:p>
          </p:txBody>
        </p:sp>
        <p:sp>
          <p:nvSpPr>
            <p:cNvPr id="429092" name="TextBox 1000"/>
            <p:cNvSpPr txBox="1">
              <a:spLocks noChangeArrowheads="1"/>
            </p:cNvSpPr>
            <p:nvPr/>
          </p:nvSpPr>
          <p:spPr bwMode="auto">
            <a:xfrm>
              <a:off x="1106" y="2989"/>
              <a:ext cx="164" cy="155"/>
            </a:xfrm>
            <a:prstGeom prst="rect">
              <a:avLst/>
            </a:prstGeom>
            <a:noFill/>
            <a:ln w="9525">
              <a:noFill/>
              <a:miter lim="800000"/>
              <a:headEnd/>
              <a:tailEnd/>
            </a:ln>
          </p:spPr>
          <p:txBody>
            <a:bodyPr wrap="none">
              <a:spAutoFit/>
            </a:bodyPr>
            <a:lstStyle/>
            <a:p>
              <a:pPr algn="ctr"/>
              <a:r>
                <a:rPr lang="en-US" sz="1000">
                  <a:solidFill>
                    <a:srgbClr val="FFFFFF"/>
                  </a:solidFill>
                </a:rPr>
                <a:t>9</a:t>
              </a:r>
            </a:p>
          </p:txBody>
        </p:sp>
        <p:sp>
          <p:nvSpPr>
            <p:cNvPr id="429093" name="TextBox 1001"/>
            <p:cNvSpPr txBox="1">
              <a:spLocks noChangeArrowheads="1"/>
            </p:cNvSpPr>
            <p:nvPr/>
          </p:nvSpPr>
          <p:spPr bwMode="auto">
            <a:xfrm>
              <a:off x="1228" y="2989"/>
              <a:ext cx="209" cy="155"/>
            </a:xfrm>
            <a:prstGeom prst="rect">
              <a:avLst/>
            </a:prstGeom>
            <a:noFill/>
            <a:ln w="9525">
              <a:noFill/>
              <a:miter lim="800000"/>
              <a:headEnd/>
              <a:tailEnd/>
            </a:ln>
          </p:spPr>
          <p:txBody>
            <a:bodyPr wrap="none">
              <a:spAutoFit/>
            </a:bodyPr>
            <a:lstStyle/>
            <a:p>
              <a:pPr algn="ctr"/>
              <a:r>
                <a:rPr lang="en-US" sz="1000">
                  <a:solidFill>
                    <a:srgbClr val="FFFFFF"/>
                  </a:solidFill>
                </a:rPr>
                <a:t>12</a:t>
              </a:r>
            </a:p>
          </p:txBody>
        </p:sp>
        <p:sp>
          <p:nvSpPr>
            <p:cNvPr id="429094" name="TextBox 1002"/>
            <p:cNvSpPr txBox="1">
              <a:spLocks noChangeArrowheads="1"/>
            </p:cNvSpPr>
            <p:nvPr/>
          </p:nvSpPr>
          <p:spPr bwMode="auto">
            <a:xfrm>
              <a:off x="1368" y="2989"/>
              <a:ext cx="209" cy="155"/>
            </a:xfrm>
            <a:prstGeom prst="rect">
              <a:avLst/>
            </a:prstGeom>
            <a:noFill/>
            <a:ln w="9525">
              <a:noFill/>
              <a:miter lim="800000"/>
              <a:headEnd/>
              <a:tailEnd/>
            </a:ln>
          </p:spPr>
          <p:txBody>
            <a:bodyPr wrap="none">
              <a:spAutoFit/>
            </a:bodyPr>
            <a:lstStyle/>
            <a:p>
              <a:pPr algn="ctr"/>
              <a:r>
                <a:rPr lang="en-US" sz="1000">
                  <a:solidFill>
                    <a:srgbClr val="FFFFFF"/>
                  </a:solidFill>
                </a:rPr>
                <a:t>15</a:t>
              </a:r>
            </a:p>
          </p:txBody>
        </p:sp>
        <p:sp>
          <p:nvSpPr>
            <p:cNvPr id="429095" name="TextBox 1003"/>
            <p:cNvSpPr txBox="1">
              <a:spLocks noChangeArrowheads="1"/>
            </p:cNvSpPr>
            <p:nvPr/>
          </p:nvSpPr>
          <p:spPr bwMode="auto">
            <a:xfrm>
              <a:off x="1523" y="2989"/>
              <a:ext cx="209" cy="155"/>
            </a:xfrm>
            <a:prstGeom prst="rect">
              <a:avLst/>
            </a:prstGeom>
            <a:noFill/>
            <a:ln w="9525">
              <a:noFill/>
              <a:miter lim="800000"/>
              <a:headEnd/>
              <a:tailEnd/>
            </a:ln>
          </p:spPr>
          <p:txBody>
            <a:bodyPr wrap="none">
              <a:spAutoFit/>
            </a:bodyPr>
            <a:lstStyle/>
            <a:p>
              <a:pPr algn="ctr"/>
              <a:r>
                <a:rPr lang="en-US" sz="1000">
                  <a:solidFill>
                    <a:srgbClr val="FFFFFF"/>
                  </a:solidFill>
                </a:rPr>
                <a:t>18</a:t>
              </a:r>
            </a:p>
          </p:txBody>
        </p:sp>
        <p:sp>
          <p:nvSpPr>
            <p:cNvPr id="429096" name="TextBox 1004"/>
            <p:cNvSpPr txBox="1">
              <a:spLocks noChangeArrowheads="1"/>
            </p:cNvSpPr>
            <p:nvPr/>
          </p:nvSpPr>
          <p:spPr bwMode="auto">
            <a:xfrm>
              <a:off x="1677" y="2989"/>
              <a:ext cx="209" cy="155"/>
            </a:xfrm>
            <a:prstGeom prst="rect">
              <a:avLst/>
            </a:prstGeom>
            <a:noFill/>
            <a:ln w="9525">
              <a:noFill/>
              <a:miter lim="800000"/>
              <a:headEnd/>
              <a:tailEnd/>
            </a:ln>
          </p:spPr>
          <p:txBody>
            <a:bodyPr wrap="none">
              <a:spAutoFit/>
            </a:bodyPr>
            <a:lstStyle/>
            <a:p>
              <a:pPr algn="ctr"/>
              <a:r>
                <a:rPr lang="en-US" sz="1000">
                  <a:solidFill>
                    <a:srgbClr val="FFFFFF"/>
                  </a:solidFill>
                </a:rPr>
                <a:t>21</a:t>
              </a:r>
            </a:p>
          </p:txBody>
        </p:sp>
        <p:sp>
          <p:nvSpPr>
            <p:cNvPr id="429097" name="TextBox 1005"/>
            <p:cNvSpPr txBox="1">
              <a:spLocks noChangeArrowheads="1"/>
            </p:cNvSpPr>
            <p:nvPr/>
          </p:nvSpPr>
          <p:spPr bwMode="auto">
            <a:xfrm>
              <a:off x="1812" y="2989"/>
              <a:ext cx="209" cy="155"/>
            </a:xfrm>
            <a:prstGeom prst="rect">
              <a:avLst/>
            </a:prstGeom>
            <a:noFill/>
            <a:ln w="9525">
              <a:noFill/>
              <a:miter lim="800000"/>
              <a:headEnd/>
              <a:tailEnd/>
            </a:ln>
          </p:spPr>
          <p:txBody>
            <a:bodyPr wrap="none">
              <a:spAutoFit/>
            </a:bodyPr>
            <a:lstStyle/>
            <a:p>
              <a:pPr algn="ctr"/>
              <a:r>
                <a:rPr lang="en-US" sz="1000">
                  <a:solidFill>
                    <a:srgbClr val="FFFFFF"/>
                  </a:solidFill>
                </a:rPr>
                <a:t>24</a:t>
              </a:r>
            </a:p>
          </p:txBody>
        </p:sp>
        <p:sp>
          <p:nvSpPr>
            <p:cNvPr id="429098" name="TextBox 1006"/>
            <p:cNvSpPr txBox="1">
              <a:spLocks noChangeArrowheads="1"/>
            </p:cNvSpPr>
            <p:nvPr/>
          </p:nvSpPr>
          <p:spPr bwMode="auto">
            <a:xfrm>
              <a:off x="1959" y="2989"/>
              <a:ext cx="209" cy="155"/>
            </a:xfrm>
            <a:prstGeom prst="rect">
              <a:avLst/>
            </a:prstGeom>
            <a:noFill/>
            <a:ln w="9525">
              <a:noFill/>
              <a:miter lim="800000"/>
              <a:headEnd/>
              <a:tailEnd/>
            </a:ln>
          </p:spPr>
          <p:txBody>
            <a:bodyPr wrap="none">
              <a:spAutoFit/>
            </a:bodyPr>
            <a:lstStyle/>
            <a:p>
              <a:pPr algn="ctr"/>
              <a:r>
                <a:rPr lang="en-US" sz="1000">
                  <a:solidFill>
                    <a:srgbClr val="FFFFFF"/>
                  </a:solidFill>
                </a:rPr>
                <a:t>27</a:t>
              </a:r>
            </a:p>
          </p:txBody>
        </p:sp>
        <p:sp>
          <p:nvSpPr>
            <p:cNvPr id="429099" name="TextBox 1007"/>
            <p:cNvSpPr txBox="1">
              <a:spLocks noChangeArrowheads="1"/>
            </p:cNvSpPr>
            <p:nvPr/>
          </p:nvSpPr>
          <p:spPr bwMode="auto">
            <a:xfrm>
              <a:off x="2704" y="2989"/>
              <a:ext cx="209" cy="155"/>
            </a:xfrm>
            <a:prstGeom prst="rect">
              <a:avLst/>
            </a:prstGeom>
            <a:noFill/>
            <a:ln w="9525">
              <a:noFill/>
              <a:miter lim="800000"/>
              <a:headEnd/>
              <a:tailEnd/>
            </a:ln>
          </p:spPr>
          <p:txBody>
            <a:bodyPr wrap="none">
              <a:spAutoFit/>
            </a:bodyPr>
            <a:lstStyle/>
            <a:p>
              <a:pPr algn="ctr"/>
              <a:r>
                <a:rPr lang="en-US" sz="1000">
                  <a:solidFill>
                    <a:srgbClr val="FFFFFF"/>
                  </a:solidFill>
                </a:rPr>
                <a:t>42</a:t>
              </a:r>
            </a:p>
          </p:txBody>
        </p:sp>
        <p:sp>
          <p:nvSpPr>
            <p:cNvPr id="429100" name="TextBox 1008"/>
            <p:cNvSpPr txBox="1">
              <a:spLocks noChangeArrowheads="1"/>
            </p:cNvSpPr>
            <p:nvPr/>
          </p:nvSpPr>
          <p:spPr bwMode="auto">
            <a:xfrm>
              <a:off x="735" y="3121"/>
              <a:ext cx="2338" cy="192"/>
            </a:xfrm>
            <a:prstGeom prst="rect">
              <a:avLst/>
            </a:prstGeom>
            <a:noFill/>
            <a:ln w="9525">
              <a:noFill/>
              <a:miter lim="800000"/>
              <a:headEnd/>
              <a:tailEnd/>
            </a:ln>
          </p:spPr>
          <p:txBody>
            <a:bodyPr>
              <a:spAutoFit/>
            </a:bodyPr>
            <a:lstStyle/>
            <a:p>
              <a:pPr algn="ctr"/>
              <a:r>
                <a:rPr lang="en-US" sz="1400" b="1">
                  <a:solidFill>
                    <a:srgbClr val="FFFFFF"/>
                  </a:solidFill>
                </a:rPr>
                <a:t>Months</a:t>
              </a:r>
            </a:p>
          </p:txBody>
        </p:sp>
        <p:sp>
          <p:nvSpPr>
            <p:cNvPr id="429101" name="TextBox 1009"/>
            <p:cNvSpPr txBox="1">
              <a:spLocks noChangeArrowheads="1"/>
            </p:cNvSpPr>
            <p:nvPr/>
          </p:nvSpPr>
          <p:spPr bwMode="auto">
            <a:xfrm rot="16200000">
              <a:off x="-220" y="2244"/>
              <a:ext cx="1058" cy="197"/>
            </a:xfrm>
            <a:prstGeom prst="rect">
              <a:avLst/>
            </a:prstGeom>
            <a:noFill/>
            <a:ln w="9525">
              <a:noFill/>
              <a:miter lim="800000"/>
              <a:headEnd/>
              <a:tailEnd/>
            </a:ln>
          </p:spPr>
          <p:txBody>
            <a:bodyPr wrap="none">
              <a:spAutoFit/>
            </a:bodyPr>
            <a:lstStyle/>
            <a:p>
              <a:pPr algn="ctr"/>
              <a:r>
                <a:rPr lang="en-US" sz="1400" b="1">
                  <a:solidFill>
                    <a:srgbClr val="FFFFFF"/>
                  </a:solidFill>
                </a:rPr>
                <a:t>Patients Alive (%)</a:t>
              </a:r>
            </a:p>
          </p:txBody>
        </p:sp>
        <p:cxnSp>
          <p:nvCxnSpPr>
            <p:cNvPr id="429102" name="Straight Connector 59"/>
            <p:cNvCxnSpPr>
              <a:cxnSpLocks noChangeShapeType="1"/>
            </p:cNvCxnSpPr>
            <p:nvPr/>
          </p:nvCxnSpPr>
          <p:spPr bwMode="auto">
            <a:xfrm>
              <a:off x="746" y="1660"/>
              <a:ext cx="0" cy="1278"/>
            </a:xfrm>
            <a:prstGeom prst="line">
              <a:avLst/>
            </a:prstGeom>
            <a:noFill/>
            <a:ln w="28575" algn="ctr">
              <a:solidFill>
                <a:schemeClr val="tx1"/>
              </a:solidFill>
              <a:round/>
              <a:headEnd/>
              <a:tailEnd/>
            </a:ln>
          </p:spPr>
        </p:cxnSp>
        <p:cxnSp>
          <p:nvCxnSpPr>
            <p:cNvPr id="429103" name="Straight Connector 972"/>
            <p:cNvCxnSpPr>
              <a:cxnSpLocks noChangeShapeType="1"/>
            </p:cNvCxnSpPr>
            <p:nvPr/>
          </p:nvCxnSpPr>
          <p:spPr bwMode="auto">
            <a:xfrm rot="5400000" flipH="1">
              <a:off x="717" y="2597"/>
              <a:ext cx="0" cy="51"/>
            </a:xfrm>
            <a:prstGeom prst="line">
              <a:avLst/>
            </a:prstGeom>
            <a:noFill/>
            <a:ln w="28575" algn="ctr">
              <a:solidFill>
                <a:schemeClr val="tx1"/>
              </a:solidFill>
              <a:round/>
              <a:headEnd/>
              <a:tailEnd/>
            </a:ln>
          </p:spPr>
        </p:cxnSp>
        <p:sp>
          <p:nvSpPr>
            <p:cNvPr id="429104" name="TextBox 994"/>
            <p:cNvSpPr txBox="1">
              <a:spLocks noChangeArrowheads="1"/>
            </p:cNvSpPr>
            <p:nvPr/>
          </p:nvSpPr>
          <p:spPr bwMode="auto">
            <a:xfrm>
              <a:off x="468" y="2510"/>
              <a:ext cx="246" cy="194"/>
            </a:xfrm>
            <a:prstGeom prst="rect">
              <a:avLst/>
            </a:prstGeom>
            <a:noFill/>
            <a:ln w="9525">
              <a:noFill/>
              <a:miter lim="800000"/>
              <a:headEnd/>
              <a:tailEnd/>
            </a:ln>
          </p:spPr>
          <p:txBody>
            <a:bodyPr wrap="none">
              <a:spAutoFit/>
            </a:bodyPr>
            <a:lstStyle/>
            <a:p>
              <a:pPr algn="r"/>
              <a:r>
                <a:rPr lang="en-US" sz="1400">
                  <a:solidFill>
                    <a:srgbClr val="FFFFFF"/>
                  </a:solidFill>
                </a:rPr>
                <a:t>25</a:t>
              </a:r>
            </a:p>
          </p:txBody>
        </p:sp>
        <p:cxnSp>
          <p:nvCxnSpPr>
            <p:cNvPr id="429105" name="Straight Connector 959"/>
            <p:cNvCxnSpPr>
              <a:cxnSpLocks noChangeShapeType="1"/>
            </p:cNvCxnSpPr>
            <p:nvPr/>
          </p:nvCxnSpPr>
          <p:spPr bwMode="auto">
            <a:xfrm flipH="1">
              <a:off x="2668" y="2943"/>
              <a:ext cx="0" cy="50"/>
            </a:xfrm>
            <a:prstGeom prst="line">
              <a:avLst/>
            </a:prstGeom>
            <a:noFill/>
            <a:ln w="28575" algn="ctr">
              <a:solidFill>
                <a:schemeClr val="tx1"/>
              </a:solidFill>
              <a:round/>
              <a:headEnd/>
              <a:tailEnd/>
            </a:ln>
          </p:spPr>
        </p:cxnSp>
        <p:sp>
          <p:nvSpPr>
            <p:cNvPr id="429106" name="TextBox 1007"/>
            <p:cNvSpPr txBox="1">
              <a:spLocks noChangeArrowheads="1"/>
            </p:cNvSpPr>
            <p:nvPr/>
          </p:nvSpPr>
          <p:spPr bwMode="auto">
            <a:xfrm>
              <a:off x="2551" y="2989"/>
              <a:ext cx="209" cy="155"/>
            </a:xfrm>
            <a:prstGeom prst="rect">
              <a:avLst/>
            </a:prstGeom>
            <a:noFill/>
            <a:ln w="9525">
              <a:noFill/>
              <a:miter lim="800000"/>
              <a:headEnd/>
              <a:tailEnd/>
            </a:ln>
          </p:spPr>
          <p:txBody>
            <a:bodyPr wrap="none">
              <a:spAutoFit/>
            </a:bodyPr>
            <a:lstStyle/>
            <a:p>
              <a:pPr algn="ctr"/>
              <a:r>
                <a:rPr lang="en-US" sz="1000">
                  <a:solidFill>
                    <a:srgbClr val="FFFFFF"/>
                  </a:solidFill>
                </a:rPr>
                <a:t>39</a:t>
              </a:r>
            </a:p>
          </p:txBody>
        </p:sp>
        <p:cxnSp>
          <p:nvCxnSpPr>
            <p:cNvPr id="429107" name="Straight Connector 959"/>
            <p:cNvCxnSpPr>
              <a:cxnSpLocks noChangeShapeType="1"/>
            </p:cNvCxnSpPr>
            <p:nvPr/>
          </p:nvCxnSpPr>
          <p:spPr bwMode="auto">
            <a:xfrm flipH="1">
              <a:off x="2519" y="2943"/>
              <a:ext cx="0" cy="50"/>
            </a:xfrm>
            <a:prstGeom prst="line">
              <a:avLst/>
            </a:prstGeom>
            <a:noFill/>
            <a:ln w="28575" algn="ctr">
              <a:solidFill>
                <a:schemeClr val="tx1"/>
              </a:solidFill>
              <a:round/>
              <a:headEnd/>
              <a:tailEnd/>
            </a:ln>
          </p:spPr>
        </p:cxnSp>
        <p:sp>
          <p:nvSpPr>
            <p:cNvPr id="429108" name="TextBox 1007"/>
            <p:cNvSpPr txBox="1">
              <a:spLocks noChangeArrowheads="1"/>
            </p:cNvSpPr>
            <p:nvPr/>
          </p:nvSpPr>
          <p:spPr bwMode="auto">
            <a:xfrm>
              <a:off x="2402" y="2989"/>
              <a:ext cx="209" cy="155"/>
            </a:xfrm>
            <a:prstGeom prst="rect">
              <a:avLst/>
            </a:prstGeom>
            <a:noFill/>
            <a:ln w="9525">
              <a:noFill/>
              <a:miter lim="800000"/>
              <a:headEnd/>
              <a:tailEnd/>
            </a:ln>
          </p:spPr>
          <p:txBody>
            <a:bodyPr wrap="none">
              <a:spAutoFit/>
            </a:bodyPr>
            <a:lstStyle/>
            <a:p>
              <a:pPr algn="ctr"/>
              <a:r>
                <a:rPr lang="en-US" sz="1000">
                  <a:solidFill>
                    <a:srgbClr val="FFFFFF"/>
                  </a:solidFill>
                </a:rPr>
                <a:t>36</a:t>
              </a:r>
            </a:p>
          </p:txBody>
        </p:sp>
        <p:cxnSp>
          <p:nvCxnSpPr>
            <p:cNvPr id="429109" name="Straight Connector 959"/>
            <p:cNvCxnSpPr>
              <a:cxnSpLocks noChangeShapeType="1"/>
            </p:cNvCxnSpPr>
            <p:nvPr/>
          </p:nvCxnSpPr>
          <p:spPr bwMode="auto">
            <a:xfrm flipH="1">
              <a:off x="2374" y="2943"/>
              <a:ext cx="0" cy="50"/>
            </a:xfrm>
            <a:prstGeom prst="line">
              <a:avLst/>
            </a:prstGeom>
            <a:noFill/>
            <a:ln w="28575" algn="ctr">
              <a:solidFill>
                <a:schemeClr val="tx1"/>
              </a:solidFill>
              <a:round/>
              <a:headEnd/>
              <a:tailEnd/>
            </a:ln>
          </p:spPr>
        </p:cxnSp>
        <p:sp>
          <p:nvSpPr>
            <p:cNvPr id="429110" name="TextBox 1007"/>
            <p:cNvSpPr txBox="1">
              <a:spLocks noChangeArrowheads="1"/>
            </p:cNvSpPr>
            <p:nvPr/>
          </p:nvSpPr>
          <p:spPr bwMode="auto">
            <a:xfrm>
              <a:off x="2257" y="2989"/>
              <a:ext cx="209" cy="155"/>
            </a:xfrm>
            <a:prstGeom prst="rect">
              <a:avLst/>
            </a:prstGeom>
            <a:noFill/>
            <a:ln w="9525">
              <a:noFill/>
              <a:miter lim="800000"/>
              <a:headEnd/>
              <a:tailEnd/>
            </a:ln>
          </p:spPr>
          <p:txBody>
            <a:bodyPr wrap="none">
              <a:spAutoFit/>
            </a:bodyPr>
            <a:lstStyle/>
            <a:p>
              <a:pPr algn="ctr"/>
              <a:r>
                <a:rPr lang="en-US" sz="1000">
                  <a:solidFill>
                    <a:srgbClr val="FFFFFF"/>
                  </a:solidFill>
                </a:rPr>
                <a:t>33</a:t>
              </a:r>
            </a:p>
          </p:txBody>
        </p:sp>
        <p:cxnSp>
          <p:nvCxnSpPr>
            <p:cNvPr id="429111" name="Straight Connector 959"/>
            <p:cNvCxnSpPr>
              <a:cxnSpLocks noChangeShapeType="1"/>
            </p:cNvCxnSpPr>
            <p:nvPr/>
          </p:nvCxnSpPr>
          <p:spPr bwMode="auto">
            <a:xfrm flipH="1">
              <a:off x="2221" y="2943"/>
              <a:ext cx="0" cy="50"/>
            </a:xfrm>
            <a:prstGeom prst="line">
              <a:avLst/>
            </a:prstGeom>
            <a:noFill/>
            <a:ln w="28575" algn="ctr">
              <a:solidFill>
                <a:schemeClr val="tx1"/>
              </a:solidFill>
              <a:round/>
              <a:headEnd/>
              <a:tailEnd/>
            </a:ln>
          </p:spPr>
        </p:cxnSp>
        <p:sp>
          <p:nvSpPr>
            <p:cNvPr id="429112" name="TextBox 1007"/>
            <p:cNvSpPr txBox="1">
              <a:spLocks noChangeArrowheads="1"/>
            </p:cNvSpPr>
            <p:nvPr/>
          </p:nvSpPr>
          <p:spPr bwMode="auto">
            <a:xfrm>
              <a:off x="2104" y="2989"/>
              <a:ext cx="209" cy="155"/>
            </a:xfrm>
            <a:prstGeom prst="rect">
              <a:avLst/>
            </a:prstGeom>
            <a:noFill/>
            <a:ln w="9525">
              <a:noFill/>
              <a:miter lim="800000"/>
              <a:headEnd/>
              <a:tailEnd/>
            </a:ln>
          </p:spPr>
          <p:txBody>
            <a:bodyPr wrap="none">
              <a:spAutoFit/>
            </a:bodyPr>
            <a:lstStyle/>
            <a:p>
              <a:pPr algn="ctr"/>
              <a:r>
                <a:rPr lang="en-US" sz="1000">
                  <a:solidFill>
                    <a:srgbClr val="FFFFFF"/>
                  </a:solidFill>
                </a:rPr>
                <a:t>30</a:t>
              </a:r>
            </a:p>
          </p:txBody>
        </p:sp>
        <p:sp>
          <p:nvSpPr>
            <p:cNvPr id="429113" name="TextBox 996"/>
            <p:cNvSpPr txBox="1">
              <a:spLocks noChangeArrowheads="1"/>
            </p:cNvSpPr>
            <p:nvPr/>
          </p:nvSpPr>
          <p:spPr bwMode="auto">
            <a:xfrm>
              <a:off x="2019" y="2197"/>
              <a:ext cx="1122" cy="154"/>
            </a:xfrm>
            <a:prstGeom prst="rect">
              <a:avLst/>
            </a:prstGeom>
            <a:noFill/>
            <a:ln w="9525">
              <a:noFill/>
              <a:miter lim="800000"/>
              <a:headEnd/>
              <a:tailEnd/>
            </a:ln>
          </p:spPr>
          <p:txBody>
            <a:bodyPr>
              <a:spAutoFit/>
            </a:bodyPr>
            <a:lstStyle/>
            <a:p>
              <a:r>
                <a:rPr lang="en-US" sz="1000" b="1">
                  <a:solidFill>
                    <a:srgbClr val="FFFFFF"/>
                  </a:solidFill>
                </a:rPr>
                <a:t>Gemcitabine     3.3 mos</a:t>
              </a:r>
            </a:p>
          </p:txBody>
        </p:sp>
        <p:sp>
          <p:nvSpPr>
            <p:cNvPr id="429114" name="TextBox 996"/>
            <p:cNvSpPr txBox="1">
              <a:spLocks noChangeArrowheads="1"/>
            </p:cNvSpPr>
            <p:nvPr/>
          </p:nvSpPr>
          <p:spPr bwMode="auto">
            <a:xfrm>
              <a:off x="2049" y="2041"/>
              <a:ext cx="1138" cy="154"/>
            </a:xfrm>
            <a:prstGeom prst="rect">
              <a:avLst/>
            </a:prstGeom>
            <a:noFill/>
            <a:ln w="9525">
              <a:noFill/>
              <a:miter lim="800000"/>
              <a:headEnd/>
              <a:tailEnd/>
            </a:ln>
          </p:spPr>
          <p:txBody>
            <a:bodyPr>
              <a:spAutoFit/>
            </a:bodyPr>
            <a:lstStyle/>
            <a:p>
              <a:r>
                <a:rPr lang="en-US" sz="1000" b="1">
                  <a:solidFill>
                    <a:srgbClr val="FFFFFF"/>
                  </a:solidFill>
                </a:rPr>
                <a:t>FOLFIRINOX   </a:t>
              </a:r>
              <a:r>
                <a:rPr lang="en-US" sz="1000" b="1">
                  <a:solidFill>
                    <a:srgbClr val="FF3300"/>
                  </a:solidFill>
                </a:rPr>
                <a:t>6.4 mos.</a:t>
              </a:r>
            </a:p>
          </p:txBody>
        </p:sp>
        <p:sp>
          <p:nvSpPr>
            <p:cNvPr id="429115" name="TextBox 996"/>
            <p:cNvSpPr txBox="1">
              <a:spLocks noChangeArrowheads="1"/>
            </p:cNvSpPr>
            <p:nvPr/>
          </p:nvSpPr>
          <p:spPr bwMode="auto">
            <a:xfrm>
              <a:off x="924" y="1460"/>
              <a:ext cx="1865" cy="330"/>
            </a:xfrm>
            <a:prstGeom prst="rect">
              <a:avLst/>
            </a:prstGeom>
            <a:noFill/>
            <a:ln w="9525">
              <a:noFill/>
              <a:miter lim="800000"/>
              <a:headEnd/>
              <a:tailEnd/>
            </a:ln>
          </p:spPr>
          <p:txBody>
            <a:bodyPr wrap="none">
              <a:spAutoFit/>
            </a:bodyPr>
            <a:lstStyle/>
            <a:p>
              <a:r>
                <a:rPr lang="en-US" sz="1400">
                  <a:solidFill>
                    <a:srgbClr val="FFFFFF"/>
                  </a:solidFill>
                </a:rPr>
                <a:t>HR: 0.57 (95% CI: 0.45-0.73; </a:t>
              </a:r>
              <a:br>
                <a:rPr lang="en-US" sz="1400">
                  <a:solidFill>
                    <a:srgbClr val="FFFFFF"/>
                  </a:solidFill>
                </a:rPr>
              </a:br>
              <a:r>
                <a:rPr lang="en-US" sz="1400" i="1">
                  <a:solidFill>
                    <a:srgbClr val="FFFFFF"/>
                  </a:solidFill>
                </a:rPr>
                <a:t>P </a:t>
              </a:r>
              <a:r>
                <a:rPr lang="en-US" sz="1400">
                  <a:solidFill>
                    <a:srgbClr val="FFFFFF"/>
                  </a:solidFill>
                </a:rPr>
                <a:t>&lt; .001 by stratified log-rank test)</a:t>
              </a:r>
            </a:p>
          </p:txBody>
        </p:sp>
        <p:sp>
          <p:nvSpPr>
            <p:cNvPr id="429116" name="TextBox 996"/>
            <p:cNvSpPr txBox="1">
              <a:spLocks noChangeArrowheads="1"/>
            </p:cNvSpPr>
            <p:nvPr/>
          </p:nvSpPr>
          <p:spPr bwMode="auto">
            <a:xfrm>
              <a:off x="102" y="3336"/>
              <a:ext cx="489" cy="136"/>
            </a:xfrm>
            <a:prstGeom prst="rect">
              <a:avLst/>
            </a:prstGeom>
            <a:noFill/>
            <a:ln w="9525">
              <a:noFill/>
              <a:miter lim="800000"/>
              <a:headEnd/>
              <a:tailEnd/>
            </a:ln>
          </p:spPr>
          <p:txBody>
            <a:bodyPr wrap="none">
              <a:spAutoFit/>
            </a:bodyPr>
            <a:lstStyle/>
            <a:p>
              <a:r>
                <a:rPr lang="en-US" sz="800">
                  <a:solidFill>
                    <a:srgbClr val="FFFFFF"/>
                  </a:solidFill>
                </a:rPr>
                <a:t>Gemcitabine</a:t>
              </a:r>
            </a:p>
          </p:txBody>
        </p:sp>
        <p:sp>
          <p:nvSpPr>
            <p:cNvPr id="429117" name="TextBox 996"/>
            <p:cNvSpPr txBox="1">
              <a:spLocks noChangeArrowheads="1"/>
            </p:cNvSpPr>
            <p:nvPr/>
          </p:nvSpPr>
          <p:spPr bwMode="auto">
            <a:xfrm>
              <a:off x="102" y="3448"/>
              <a:ext cx="514" cy="136"/>
            </a:xfrm>
            <a:prstGeom prst="rect">
              <a:avLst/>
            </a:prstGeom>
            <a:noFill/>
            <a:ln w="9525">
              <a:noFill/>
              <a:miter lim="800000"/>
              <a:headEnd/>
              <a:tailEnd/>
            </a:ln>
          </p:spPr>
          <p:txBody>
            <a:bodyPr wrap="none">
              <a:spAutoFit/>
            </a:bodyPr>
            <a:lstStyle/>
            <a:p>
              <a:r>
                <a:rPr lang="en-US" sz="800">
                  <a:solidFill>
                    <a:srgbClr val="FFFFFF"/>
                  </a:solidFill>
                </a:rPr>
                <a:t>FOLFIRINOX</a:t>
              </a:r>
            </a:p>
          </p:txBody>
        </p:sp>
        <p:sp>
          <p:nvSpPr>
            <p:cNvPr id="429118" name="TextBox 996"/>
            <p:cNvSpPr txBox="1">
              <a:spLocks noChangeArrowheads="1"/>
            </p:cNvSpPr>
            <p:nvPr/>
          </p:nvSpPr>
          <p:spPr bwMode="auto">
            <a:xfrm>
              <a:off x="102" y="3231"/>
              <a:ext cx="534" cy="136"/>
            </a:xfrm>
            <a:prstGeom prst="rect">
              <a:avLst/>
            </a:prstGeom>
            <a:noFill/>
            <a:ln w="9525">
              <a:noFill/>
              <a:miter lim="800000"/>
              <a:headEnd/>
              <a:tailEnd/>
            </a:ln>
          </p:spPr>
          <p:txBody>
            <a:bodyPr wrap="none">
              <a:spAutoFit/>
            </a:bodyPr>
            <a:lstStyle/>
            <a:p>
              <a:r>
                <a:rPr lang="en-US" sz="800" b="1">
                  <a:solidFill>
                    <a:srgbClr val="FFFFFF"/>
                  </a:solidFill>
                </a:rPr>
                <a:t>Pts at Risk, n</a:t>
              </a:r>
            </a:p>
          </p:txBody>
        </p:sp>
        <p:sp>
          <p:nvSpPr>
            <p:cNvPr id="429119" name="TextBox 997"/>
            <p:cNvSpPr txBox="1">
              <a:spLocks noChangeArrowheads="1"/>
            </p:cNvSpPr>
            <p:nvPr/>
          </p:nvSpPr>
          <p:spPr bwMode="auto">
            <a:xfrm>
              <a:off x="634" y="3336"/>
              <a:ext cx="229" cy="136"/>
            </a:xfrm>
            <a:prstGeom prst="rect">
              <a:avLst/>
            </a:prstGeom>
            <a:noFill/>
            <a:ln w="9525">
              <a:noFill/>
              <a:miter lim="800000"/>
              <a:headEnd/>
              <a:tailEnd/>
            </a:ln>
          </p:spPr>
          <p:txBody>
            <a:bodyPr wrap="none">
              <a:spAutoFit/>
            </a:bodyPr>
            <a:lstStyle/>
            <a:p>
              <a:pPr algn="ctr"/>
              <a:r>
                <a:rPr lang="en-US" sz="800">
                  <a:solidFill>
                    <a:srgbClr val="FFFFFF"/>
                  </a:solidFill>
                </a:rPr>
                <a:t>171</a:t>
              </a:r>
            </a:p>
          </p:txBody>
        </p:sp>
        <p:sp>
          <p:nvSpPr>
            <p:cNvPr id="429120" name="TextBox 998"/>
            <p:cNvSpPr txBox="1">
              <a:spLocks noChangeArrowheads="1"/>
            </p:cNvSpPr>
            <p:nvPr/>
          </p:nvSpPr>
          <p:spPr bwMode="auto">
            <a:xfrm>
              <a:off x="782" y="3336"/>
              <a:ext cx="229" cy="136"/>
            </a:xfrm>
            <a:prstGeom prst="rect">
              <a:avLst/>
            </a:prstGeom>
            <a:noFill/>
            <a:ln w="9525">
              <a:noFill/>
              <a:miter lim="800000"/>
              <a:headEnd/>
              <a:tailEnd/>
            </a:ln>
          </p:spPr>
          <p:txBody>
            <a:bodyPr wrap="none">
              <a:spAutoFit/>
            </a:bodyPr>
            <a:lstStyle/>
            <a:p>
              <a:pPr algn="ctr"/>
              <a:r>
                <a:rPr lang="en-US" sz="800">
                  <a:solidFill>
                    <a:srgbClr val="FFFFFF"/>
                  </a:solidFill>
                </a:rPr>
                <a:t>134</a:t>
              </a:r>
            </a:p>
          </p:txBody>
        </p:sp>
        <p:sp>
          <p:nvSpPr>
            <p:cNvPr id="429121" name="TextBox 999"/>
            <p:cNvSpPr txBox="1">
              <a:spLocks noChangeArrowheads="1"/>
            </p:cNvSpPr>
            <p:nvPr/>
          </p:nvSpPr>
          <p:spPr bwMode="auto">
            <a:xfrm>
              <a:off x="939" y="3336"/>
              <a:ext cx="192" cy="136"/>
            </a:xfrm>
            <a:prstGeom prst="rect">
              <a:avLst/>
            </a:prstGeom>
            <a:noFill/>
            <a:ln w="9525">
              <a:noFill/>
              <a:miter lim="800000"/>
              <a:headEnd/>
              <a:tailEnd/>
            </a:ln>
          </p:spPr>
          <p:txBody>
            <a:bodyPr wrap="none">
              <a:spAutoFit/>
            </a:bodyPr>
            <a:lstStyle/>
            <a:p>
              <a:pPr algn="ctr"/>
              <a:r>
                <a:rPr lang="en-US" sz="800">
                  <a:solidFill>
                    <a:srgbClr val="FFFFFF"/>
                  </a:solidFill>
                </a:rPr>
                <a:t>89</a:t>
              </a:r>
            </a:p>
          </p:txBody>
        </p:sp>
        <p:sp>
          <p:nvSpPr>
            <p:cNvPr id="429122" name="TextBox 1000"/>
            <p:cNvSpPr txBox="1">
              <a:spLocks noChangeArrowheads="1"/>
            </p:cNvSpPr>
            <p:nvPr/>
          </p:nvSpPr>
          <p:spPr bwMode="auto">
            <a:xfrm>
              <a:off x="1080" y="3336"/>
              <a:ext cx="192" cy="136"/>
            </a:xfrm>
            <a:prstGeom prst="rect">
              <a:avLst/>
            </a:prstGeom>
            <a:noFill/>
            <a:ln w="9525">
              <a:noFill/>
              <a:miter lim="800000"/>
              <a:headEnd/>
              <a:tailEnd/>
            </a:ln>
          </p:spPr>
          <p:txBody>
            <a:bodyPr wrap="none">
              <a:spAutoFit/>
            </a:bodyPr>
            <a:lstStyle/>
            <a:p>
              <a:pPr algn="ctr"/>
              <a:r>
                <a:rPr lang="en-US" sz="800">
                  <a:solidFill>
                    <a:srgbClr val="FFFFFF"/>
                  </a:solidFill>
                </a:rPr>
                <a:t>48</a:t>
              </a:r>
            </a:p>
          </p:txBody>
        </p:sp>
        <p:sp>
          <p:nvSpPr>
            <p:cNvPr id="429123" name="TextBox 1001"/>
            <p:cNvSpPr txBox="1">
              <a:spLocks noChangeArrowheads="1"/>
            </p:cNvSpPr>
            <p:nvPr/>
          </p:nvSpPr>
          <p:spPr bwMode="auto">
            <a:xfrm>
              <a:off x="1236" y="3336"/>
              <a:ext cx="192" cy="136"/>
            </a:xfrm>
            <a:prstGeom prst="rect">
              <a:avLst/>
            </a:prstGeom>
            <a:noFill/>
            <a:ln w="9525">
              <a:noFill/>
              <a:miter lim="800000"/>
              <a:headEnd/>
              <a:tailEnd/>
            </a:ln>
          </p:spPr>
          <p:txBody>
            <a:bodyPr wrap="none">
              <a:spAutoFit/>
            </a:bodyPr>
            <a:lstStyle/>
            <a:p>
              <a:pPr algn="ctr"/>
              <a:r>
                <a:rPr lang="en-US" sz="800">
                  <a:solidFill>
                    <a:srgbClr val="FFFFFF"/>
                  </a:solidFill>
                </a:rPr>
                <a:t>28</a:t>
              </a:r>
            </a:p>
          </p:txBody>
        </p:sp>
        <p:sp>
          <p:nvSpPr>
            <p:cNvPr id="429124" name="TextBox 1002"/>
            <p:cNvSpPr txBox="1">
              <a:spLocks noChangeArrowheads="1"/>
            </p:cNvSpPr>
            <p:nvPr/>
          </p:nvSpPr>
          <p:spPr bwMode="auto">
            <a:xfrm>
              <a:off x="1376" y="3336"/>
              <a:ext cx="192" cy="136"/>
            </a:xfrm>
            <a:prstGeom prst="rect">
              <a:avLst/>
            </a:prstGeom>
            <a:noFill/>
            <a:ln w="9525">
              <a:noFill/>
              <a:miter lim="800000"/>
              <a:headEnd/>
              <a:tailEnd/>
            </a:ln>
          </p:spPr>
          <p:txBody>
            <a:bodyPr wrap="none">
              <a:spAutoFit/>
            </a:bodyPr>
            <a:lstStyle/>
            <a:p>
              <a:pPr algn="ctr"/>
              <a:r>
                <a:rPr lang="en-US" sz="800">
                  <a:solidFill>
                    <a:srgbClr val="FFFFFF"/>
                  </a:solidFill>
                </a:rPr>
                <a:t>14</a:t>
              </a:r>
            </a:p>
          </p:txBody>
        </p:sp>
        <p:sp>
          <p:nvSpPr>
            <p:cNvPr id="429125" name="TextBox 1003"/>
            <p:cNvSpPr txBox="1">
              <a:spLocks noChangeArrowheads="1"/>
            </p:cNvSpPr>
            <p:nvPr/>
          </p:nvSpPr>
          <p:spPr bwMode="auto">
            <a:xfrm>
              <a:off x="1559" y="3336"/>
              <a:ext cx="155" cy="136"/>
            </a:xfrm>
            <a:prstGeom prst="rect">
              <a:avLst/>
            </a:prstGeom>
            <a:noFill/>
            <a:ln w="9525">
              <a:noFill/>
              <a:miter lim="800000"/>
              <a:headEnd/>
              <a:tailEnd/>
            </a:ln>
          </p:spPr>
          <p:txBody>
            <a:bodyPr wrap="none">
              <a:spAutoFit/>
            </a:bodyPr>
            <a:lstStyle/>
            <a:p>
              <a:pPr algn="ctr"/>
              <a:r>
                <a:rPr lang="en-US" sz="800">
                  <a:solidFill>
                    <a:srgbClr val="FFFFFF"/>
                  </a:solidFill>
                </a:rPr>
                <a:t>7</a:t>
              </a:r>
            </a:p>
          </p:txBody>
        </p:sp>
        <p:sp>
          <p:nvSpPr>
            <p:cNvPr id="429126" name="TextBox 1004"/>
            <p:cNvSpPr txBox="1">
              <a:spLocks noChangeArrowheads="1"/>
            </p:cNvSpPr>
            <p:nvPr/>
          </p:nvSpPr>
          <p:spPr bwMode="auto">
            <a:xfrm>
              <a:off x="1713" y="3336"/>
              <a:ext cx="155" cy="136"/>
            </a:xfrm>
            <a:prstGeom prst="rect">
              <a:avLst/>
            </a:prstGeom>
            <a:noFill/>
            <a:ln w="9525">
              <a:noFill/>
              <a:miter lim="800000"/>
              <a:headEnd/>
              <a:tailEnd/>
            </a:ln>
          </p:spPr>
          <p:txBody>
            <a:bodyPr wrap="none">
              <a:spAutoFit/>
            </a:bodyPr>
            <a:lstStyle/>
            <a:p>
              <a:pPr algn="ctr"/>
              <a:r>
                <a:rPr lang="en-US" sz="800">
                  <a:solidFill>
                    <a:srgbClr val="FFFFFF"/>
                  </a:solidFill>
                </a:rPr>
                <a:t>6</a:t>
              </a:r>
            </a:p>
          </p:txBody>
        </p:sp>
        <p:sp>
          <p:nvSpPr>
            <p:cNvPr id="429127" name="TextBox 1005"/>
            <p:cNvSpPr txBox="1">
              <a:spLocks noChangeArrowheads="1"/>
            </p:cNvSpPr>
            <p:nvPr/>
          </p:nvSpPr>
          <p:spPr bwMode="auto">
            <a:xfrm>
              <a:off x="1849" y="3336"/>
              <a:ext cx="155" cy="136"/>
            </a:xfrm>
            <a:prstGeom prst="rect">
              <a:avLst/>
            </a:prstGeom>
            <a:noFill/>
            <a:ln w="9525">
              <a:noFill/>
              <a:miter lim="800000"/>
              <a:headEnd/>
              <a:tailEnd/>
            </a:ln>
          </p:spPr>
          <p:txBody>
            <a:bodyPr wrap="none">
              <a:spAutoFit/>
            </a:bodyPr>
            <a:lstStyle/>
            <a:p>
              <a:pPr algn="ctr"/>
              <a:r>
                <a:rPr lang="en-US" sz="800">
                  <a:solidFill>
                    <a:srgbClr val="FFFFFF"/>
                  </a:solidFill>
                </a:rPr>
                <a:t>3</a:t>
              </a:r>
            </a:p>
          </p:txBody>
        </p:sp>
        <p:sp>
          <p:nvSpPr>
            <p:cNvPr id="429128" name="TextBox 1006"/>
            <p:cNvSpPr txBox="1">
              <a:spLocks noChangeArrowheads="1"/>
            </p:cNvSpPr>
            <p:nvPr/>
          </p:nvSpPr>
          <p:spPr bwMode="auto">
            <a:xfrm>
              <a:off x="1995" y="3336"/>
              <a:ext cx="155" cy="136"/>
            </a:xfrm>
            <a:prstGeom prst="rect">
              <a:avLst/>
            </a:prstGeom>
            <a:noFill/>
            <a:ln w="9525">
              <a:noFill/>
              <a:miter lim="800000"/>
              <a:headEnd/>
              <a:tailEnd/>
            </a:ln>
          </p:spPr>
          <p:txBody>
            <a:bodyPr wrap="none">
              <a:spAutoFit/>
            </a:bodyPr>
            <a:lstStyle/>
            <a:p>
              <a:pPr algn="ctr"/>
              <a:r>
                <a:rPr lang="en-US" sz="800">
                  <a:solidFill>
                    <a:srgbClr val="FFFFFF"/>
                  </a:solidFill>
                </a:rPr>
                <a:t>3</a:t>
              </a:r>
            </a:p>
          </p:txBody>
        </p:sp>
        <p:sp>
          <p:nvSpPr>
            <p:cNvPr id="429129" name="TextBox 1007"/>
            <p:cNvSpPr txBox="1">
              <a:spLocks noChangeArrowheads="1"/>
            </p:cNvSpPr>
            <p:nvPr/>
          </p:nvSpPr>
          <p:spPr bwMode="auto">
            <a:xfrm>
              <a:off x="2741" y="3336"/>
              <a:ext cx="155" cy="136"/>
            </a:xfrm>
            <a:prstGeom prst="rect">
              <a:avLst/>
            </a:prstGeom>
            <a:noFill/>
            <a:ln w="9525">
              <a:noFill/>
              <a:miter lim="800000"/>
              <a:headEnd/>
              <a:tailEnd/>
            </a:ln>
          </p:spPr>
          <p:txBody>
            <a:bodyPr wrap="none">
              <a:spAutoFit/>
            </a:bodyPr>
            <a:lstStyle/>
            <a:p>
              <a:pPr algn="ctr"/>
              <a:r>
                <a:rPr lang="en-US" sz="800">
                  <a:solidFill>
                    <a:srgbClr val="FFFFFF"/>
                  </a:solidFill>
                </a:rPr>
                <a:t>1</a:t>
              </a:r>
            </a:p>
          </p:txBody>
        </p:sp>
        <p:sp>
          <p:nvSpPr>
            <p:cNvPr id="429130" name="TextBox 1007"/>
            <p:cNvSpPr txBox="1">
              <a:spLocks noChangeArrowheads="1"/>
            </p:cNvSpPr>
            <p:nvPr/>
          </p:nvSpPr>
          <p:spPr bwMode="auto">
            <a:xfrm>
              <a:off x="2588" y="3336"/>
              <a:ext cx="155" cy="136"/>
            </a:xfrm>
            <a:prstGeom prst="rect">
              <a:avLst/>
            </a:prstGeom>
            <a:noFill/>
            <a:ln w="9525">
              <a:noFill/>
              <a:miter lim="800000"/>
              <a:headEnd/>
              <a:tailEnd/>
            </a:ln>
          </p:spPr>
          <p:txBody>
            <a:bodyPr wrap="none">
              <a:spAutoFit/>
            </a:bodyPr>
            <a:lstStyle/>
            <a:p>
              <a:pPr algn="ctr"/>
              <a:r>
                <a:rPr lang="en-US" sz="800">
                  <a:solidFill>
                    <a:srgbClr val="FFFFFF"/>
                  </a:solidFill>
                </a:rPr>
                <a:t>2</a:t>
              </a:r>
            </a:p>
          </p:txBody>
        </p:sp>
        <p:sp>
          <p:nvSpPr>
            <p:cNvPr id="429131" name="TextBox 1007"/>
            <p:cNvSpPr txBox="1">
              <a:spLocks noChangeArrowheads="1"/>
            </p:cNvSpPr>
            <p:nvPr/>
          </p:nvSpPr>
          <p:spPr bwMode="auto">
            <a:xfrm>
              <a:off x="2439" y="3336"/>
              <a:ext cx="155" cy="136"/>
            </a:xfrm>
            <a:prstGeom prst="rect">
              <a:avLst/>
            </a:prstGeom>
            <a:noFill/>
            <a:ln w="9525">
              <a:noFill/>
              <a:miter lim="800000"/>
              <a:headEnd/>
              <a:tailEnd/>
            </a:ln>
          </p:spPr>
          <p:txBody>
            <a:bodyPr wrap="none">
              <a:spAutoFit/>
            </a:bodyPr>
            <a:lstStyle/>
            <a:p>
              <a:pPr algn="ctr"/>
              <a:r>
                <a:rPr lang="en-US" sz="800">
                  <a:solidFill>
                    <a:srgbClr val="FFFFFF"/>
                  </a:solidFill>
                </a:rPr>
                <a:t>2</a:t>
              </a:r>
            </a:p>
          </p:txBody>
        </p:sp>
        <p:sp>
          <p:nvSpPr>
            <p:cNvPr id="429132" name="TextBox 1007"/>
            <p:cNvSpPr txBox="1">
              <a:spLocks noChangeArrowheads="1"/>
            </p:cNvSpPr>
            <p:nvPr/>
          </p:nvSpPr>
          <p:spPr bwMode="auto">
            <a:xfrm>
              <a:off x="2294" y="3336"/>
              <a:ext cx="155" cy="136"/>
            </a:xfrm>
            <a:prstGeom prst="rect">
              <a:avLst/>
            </a:prstGeom>
            <a:noFill/>
            <a:ln w="9525">
              <a:noFill/>
              <a:miter lim="800000"/>
              <a:headEnd/>
              <a:tailEnd/>
            </a:ln>
          </p:spPr>
          <p:txBody>
            <a:bodyPr wrap="none">
              <a:spAutoFit/>
            </a:bodyPr>
            <a:lstStyle/>
            <a:p>
              <a:pPr algn="ctr"/>
              <a:r>
                <a:rPr lang="en-US" sz="800">
                  <a:solidFill>
                    <a:srgbClr val="FFFFFF"/>
                  </a:solidFill>
                </a:rPr>
                <a:t>2</a:t>
              </a:r>
            </a:p>
          </p:txBody>
        </p:sp>
        <p:sp>
          <p:nvSpPr>
            <p:cNvPr id="429133" name="TextBox 1007"/>
            <p:cNvSpPr txBox="1">
              <a:spLocks noChangeArrowheads="1"/>
            </p:cNvSpPr>
            <p:nvPr/>
          </p:nvSpPr>
          <p:spPr bwMode="auto">
            <a:xfrm>
              <a:off x="2141" y="3336"/>
              <a:ext cx="155" cy="136"/>
            </a:xfrm>
            <a:prstGeom prst="rect">
              <a:avLst/>
            </a:prstGeom>
            <a:noFill/>
            <a:ln w="9525">
              <a:noFill/>
              <a:miter lim="800000"/>
              <a:headEnd/>
              <a:tailEnd/>
            </a:ln>
          </p:spPr>
          <p:txBody>
            <a:bodyPr wrap="none">
              <a:spAutoFit/>
            </a:bodyPr>
            <a:lstStyle/>
            <a:p>
              <a:pPr algn="ctr"/>
              <a:r>
                <a:rPr lang="en-US" sz="800">
                  <a:solidFill>
                    <a:srgbClr val="FFFFFF"/>
                  </a:solidFill>
                </a:rPr>
                <a:t>2</a:t>
              </a:r>
            </a:p>
          </p:txBody>
        </p:sp>
        <p:sp>
          <p:nvSpPr>
            <p:cNvPr id="429134" name="TextBox 997"/>
            <p:cNvSpPr txBox="1">
              <a:spLocks noChangeArrowheads="1"/>
            </p:cNvSpPr>
            <p:nvPr/>
          </p:nvSpPr>
          <p:spPr bwMode="auto">
            <a:xfrm>
              <a:off x="634" y="3448"/>
              <a:ext cx="229" cy="136"/>
            </a:xfrm>
            <a:prstGeom prst="rect">
              <a:avLst/>
            </a:prstGeom>
            <a:noFill/>
            <a:ln w="9525">
              <a:noFill/>
              <a:miter lim="800000"/>
              <a:headEnd/>
              <a:tailEnd/>
            </a:ln>
          </p:spPr>
          <p:txBody>
            <a:bodyPr wrap="none">
              <a:spAutoFit/>
            </a:bodyPr>
            <a:lstStyle/>
            <a:p>
              <a:pPr algn="ctr"/>
              <a:r>
                <a:rPr lang="en-US" sz="800">
                  <a:solidFill>
                    <a:srgbClr val="FFFFFF"/>
                  </a:solidFill>
                </a:rPr>
                <a:t>171</a:t>
              </a:r>
            </a:p>
          </p:txBody>
        </p:sp>
        <p:sp>
          <p:nvSpPr>
            <p:cNvPr id="429135" name="TextBox 998"/>
            <p:cNvSpPr txBox="1">
              <a:spLocks noChangeArrowheads="1"/>
            </p:cNvSpPr>
            <p:nvPr/>
          </p:nvSpPr>
          <p:spPr bwMode="auto">
            <a:xfrm>
              <a:off x="782" y="3448"/>
              <a:ext cx="229" cy="136"/>
            </a:xfrm>
            <a:prstGeom prst="rect">
              <a:avLst/>
            </a:prstGeom>
            <a:noFill/>
            <a:ln w="9525">
              <a:noFill/>
              <a:miter lim="800000"/>
              <a:headEnd/>
              <a:tailEnd/>
            </a:ln>
          </p:spPr>
          <p:txBody>
            <a:bodyPr wrap="none">
              <a:spAutoFit/>
            </a:bodyPr>
            <a:lstStyle/>
            <a:p>
              <a:pPr algn="ctr"/>
              <a:r>
                <a:rPr lang="en-US" sz="800">
                  <a:solidFill>
                    <a:srgbClr val="FFFFFF"/>
                  </a:solidFill>
                </a:rPr>
                <a:t>146</a:t>
              </a:r>
            </a:p>
          </p:txBody>
        </p:sp>
        <p:sp>
          <p:nvSpPr>
            <p:cNvPr id="429136" name="TextBox 999"/>
            <p:cNvSpPr txBox="1">
              <a:spLocks noChangeArrowheads="1"/>
            </p:cNvSpPr>
            <p:nvPr/>
          </p:nvSpPr>
          <p:spPr bwMode="auto">
            <a:xfrm>
              <a:off x="931" y="3448"/>
              <a:ext cx="229" cy="136"/>
            </a:xfrm>
            <a:prstGeom prst="rect">
              <a:avLst/>
            </a:prstGeom>
            <a:noFill/>
            <a:ln w="9525">
              <a:noFill/>
              <a:miter lim="800000"/>
              <a:headEnd/>
              <a:tailEnd/>
            </a:ln>
          </p:spPr>
          <p:txBody>
            <a:bodyPr wrap="none">
              <a:spAutoFit/>
            </a:bodyPr>
            <a:lstStyle/>
            <a:p>
              <a:pPr algn="ctr"/>
              <a:r>
                <a:rPr lang="en-US" sz="800">
                  <a:solidFill>
                    <a:srgbClr val="FFFFFF"/>
                  </a:solidFill>
                </a:rPr>
                <a:t>116</a:t>
              </a:r>
            </a:p>
          </p:txBody>
        </p:sp>
        <p:sp>
          <p:nvSpPr>
            <p:cNvPr id="429137" name="TextBox 1000"/>
            <p:cNvSpPr txBox="1">
              <a:spLocks noChangeArrowheads="1"/>
            </p:cNvSpPr>
            <p:nvPr/>
          </p:nvSpPr>
          <p:spPr bwMode="auto">
            <a:xfrm>
              <a:off x="1080" y="3448"/>
              <a:ext cx="192" cy="136"/>
            </a:xfrm>
            <a:prstGeom prst="rect">
              <a:avLst/>
            </a:prstGeom>
            <a:noFill/>
            <a:ln w="9525">
              <a:noFill/>
              <a:miter lim="800000"/>
              <a:headEnd/>
              <a:tailEnd/>
            </a:ln>
          </p:spPr>
          <p:txBody>
            <a:bodyPr wrap="none">
              <a:spAutoFit/>
            </a:bodyPr>
            <a:lstStyle/>
            <a:p>
              <a:pPr algn="ctr"/>
              <a:r>
                <a:rPr lang="en-US" sz="800">
                  <a:solidFill>
                    <a:srgbClr val="FFFFFF"/>
                  </a:solidFill>
                </a:rPr>
                <a:t>81</a:t>
              </a:r>
            </a:p>
          </p:txBody>
        </p:sp>
        <p:sp>
          <p:nvSpPr>
            <p:cNvPr id="429138" name="TextBox 1001"/>
            <p:cNvSpPr txBox="1">
              <a:spLocks noChangeArrowheads="1"/>
            </p:cNvSpPr>
            <p:nvPr/>
          </p:nvSpPr>
          <p:spPr bwMode="auto">
            <a:xfrm>
              <a:off x="1236" y="3448"/>
              <a:ext cx="192" cy="136"/>
            </a:xfrm>
            <a:prstGeom prst="rect">
              <a:avLst/>
            </a:prstGeom>
            <a:noFill/>
            <a:ln w="9525">
              <a:noFill/>
              <a:miter lim="800000"/>
              <a:headEnd/>
              <a:tailEnd/>
            </a:ln>
          </p:spPr>
          <p:txBody>
            <a:bodyPr wrap="none">
              <a:spAutoFit/>
            </a:bodyPr>
            <a:lstStyle/>
            <a:p>
              <a:pPr algn="ctr"/>
              <a:r>
                <a:rPr lang="en-US" sz="800">
                  <a:solidFill>
                    <a:srgbClr val="FFFFFF"/>
                  </a:solidFill>
                </a:rPr>
                <a:t>62</a:t>
              </a:r>
            </a:p>
          </p:txBody>
        </p:sp>
        <p:sp>
          <p:nvSpPr>
            <p:cNvPr id="429139" name="TextBox 1002"/>
            <p:cNvSpPr txBox="1">
              <a:spLocks noChangeArrowheads="1"/>
            </p:cNvSpPr>
            <p:nvPr/>
          </p:nvSpPr>
          <p:spPr bwMode="auto">
            <a:xfrm>
              <a:off x="1376" y="3448"/>
              <a:ext cx="192" cy="136"/>
            </a:xfrm>
            <a:prstGeom prst="rect">
              <a:avLst/>
            </a:prstGeom>
            <a:noFill/>
            <a:ln w="9525">
              <a:noFill/>
              <a:miter lim="800000"/>
              <a:headEnd/>
              <a:tailEnd/>
            </a:ln>
          </p:spPr>
          <p:txBody>
            <a:bodyPr wrap="none">
              <a:spAutoFit/>
            </a:bodyPr>
            <a:lstStyle/>
            <a:p>
              <a:pPr algn="ctr"/>
              <a:r>
                <a:rPr lang="en-US" sz="800">
                  <a:solidFill>
                    <a:srgbClr val="FFFFFF"/>
                  </a:solidFill>
                </a:rPr>
                <a:t>34</a:t>
              </a:r>
            </a:p>
          </p:txBody>
        </p:sp>
        <p:sp>
          <p:nvSpPr>
            <p:cNvPr id="429140" name="TextBox 1003"/>
            <p:cNvSpPr txBox="1">
              <a:spLocks noChangeArrowheads="1"/>
            </p:cNvSpPr>
            <p:nvPr/>
          </p:nvSpPr>
          <p:spPr bwMode="auto">
            <a:xfrm>
              <a:off x="1531" y="3448"/>
              <a:ext cx="192" cy="136"/>
            </a:xfrm>
            <a:prstGeom prst="rect">
              <a:avLst/>
            </a:prstGeom>
            <a:noFill/>
            <a:ln w="9525">
              <a:noFill/>
              <a:miter lim="800000"/>
              <a:headEnd/>
              <a:tailEnd/>
            </a:ln>
          </p:spPr>
          <p:txBody>
            <a:bodyPr wrap="none">
              <a:spAutoFit/>
            </a:bodyPr>
            <a:lstStyle/>
            <a:p>
              <a:pPr algn="ctr"/>
              <a:r>
                <a:rPr lang="en-US" sz="800">
                  <a:solidFill>
                    <a:srgbClr val="FFFFFF"/>
                  </a:solidFill>
                </a:rPr>
                <a:t>20</a:t>
              </a:r>
            </a:p>
          </p:txBody>
        </p:sp>
        <p:sp>
          <p:nvSpPr>
            <p:cNvPr id="429141" name="TextBox 1004"/>
            <p:cNvSpPr txBox="1">
              <a:spLocks noChangeArrowheads="1"/>
            </p:cNvSpPr>
            <p:nvPr/>
          </p:nvSpPr>
          <p:spPr bwMode="auto">
            <a:xfrm>
              <a:off x="1685" y="3448"/>
              <a:ext cx="192" cy="136"/>
            </a:xfrm>
            <a:prstGeom prst="rect">
              <a:avLst/>
            </a:prstGeom>
            <a:noFill/>
            <a:ln w="9525">
              <a:noFill/>
              <a:miter lim="800000"/>
              <a:headEnd/>
              <a:tailEnd/>
            </a:ln>
          </p:spPr>
          <p:txBody>
            <a:bodyPr wrap="none">
              <a:spAutoFit/>
            </a:bodyPr>
            <a:lstStyle/>
            <a:p>
              <a:pPr algn="ctr"/>
              <a:r>
                <a:rPr lang="en-US" sz="800">
                  <a:solidFill>
                    <a:srgbClr val="FFFFFF"/>
                  </a:solidFill>
                </a:rPr>
                <a:t>13</a:t>
              </a:r>
            </a:p>
          </p:txBody>
        </p:sp>
        <p:sp>
          <p:nvSpPr>
            <p:cNvPr id="429142" name="TextBox 1005"/>
            <p:cNvSpPr txBox="1">
              <a:spLocks noChangeArrowheads="1"/>
            </p:cNvSpPr>
            <p:nvPr/>
          </p:nvSpPr>
          <p:spPr bwMode="auto">
            <a:xfrm>
              <a:off x="1849" y="3448"/>
              <a:ext cx="155" cy="136"/>
            </a:xfrm>
            <a:prstGeom prst="rect">
              <a:avLst/>
            </a:prstGeom>
            <a:noFill/>
            <a:ln w="9525">
              <a:noFill/>
              <a:miter lim="800000"/>
              <a:headEnd/>
              <a:tailEnd/>
            </a:ln>
          </p:spPr>
          <p:txBody>
            <a:bodyPr wrap="none">
              <a:spAutoFit/>
            </a:bodyPr>
            <a:lstStyle/>
            <a:p>
              <a:pPr algn="ctr"/>
              <a:r>
                <a:rPr lang="en-US" sz="800">
                  <a:solidFill>
                    <a:srgbClr val="FFFFFF"/>
                  </a:solidFill>
                </a:rPr>
                <a:t>9</a:t>
              </a:r>
            </a:p>
          </p:txBody>
        </p:sp>
        <p:sp>
          <p:nvSpPr>
            <p:cNvPr id="429143" name="TextBox 1006"/>
            <p:cNvSpPr txBox="1">
              <a:spLocks noChangeArrowheads="1"/>
            </p:cNvSpPr>
            <p:nvPr/>
          </p:nvSpPr>
          <p:spPr bwMode="auto">
            <a:xfrm>
              <a:off x="1995" y="3448"/>
              <a:ext cx="155" cy="136"/>
            </a:xfrm>
            <a:prstGeom prst="rect">
              <a:avLst/>
            </a:prstGeom>
            <a:noFill/>
            <a:ln w="9525">
              <a:noFill/>
              <a:miter lim="800000"/>
              <a:headEnd/>
              <a:tailEnd/>
            </a:ln>
          </p:spPr>
          <p:txBody>
            <a:bodyPr wrap="none">
              <a:spAutoFit/>
            </a:bodyPr>
            <a:lstStyle/>
            <a:p>
              <a:pPr algn="ctr"/>
              <a:r>
                <a:rPr lang="en-US" sz="800">
                  <a:solidFill>
                    <a:srgbClr val="FFFFFF"/>
                  </a:solidFill>
                </a:rPr>
                <a:t>5</a:t>
              </a:r>
            </a:p>
          </p:txBody>
        </p:sp>
        <p:sp>
          <p:nvSpPr>
            <p:cNvPr id="429144" name="TextBox 1007"/>
            <p:cNvSpPr txBox="1">
              <a:spLocks noChangeArrowheads="1"/>
            </p:cNvSpPr>
            <p:nvPr/>
          </p:nvSpPr>
          <p:spPr bwMode="auto">
            <a:xfrm>
              <a:off x="2741" y="3448"/>
              <a:ext cx="155" cy="136"/>
            </a:xfrm>
            <a:prstGeom prst="rect">
              <a:avLst/>
            </a:prstGeom>
            <a:noFill/>
            <a:ln w="9525">
              <a:noFill/>
              <a:miter lim="800000"/>
              <a:headEnd/>
              <a:tailEnd/>
            </a:ln>
          </p:spPr>
          <p:txBody>
            <a:bodyPr wrap="none">
              <a:spAutoFit/>
            </a:bodyPr>
            <a:lstStyle/>
            <a:p>
              <a:pPr algn="ctr"/>
              <a:r>
                <a:rPr lang="en-US" sz="800">
                  <a:solidFill>
                    <a:srgbClr val="FFFFFF"/>
                  </a:solidFill>
                </a:rPr>
                <a:t>2</a:t>
              </a:r>
            </a:p>
          </p:txBody>
        </p:sp>
        <p:sp>
          <p:nvSpPr>
            <p:cNvPr id="429145" name="TextBox 1007"/>
            <p:cNvSpPr txBox="1">
              <a:spLocks noChangeArrowheads="1"/>
            </p:cNvSpPr>
            <p:nvPr/>
          </p:nvSpPr>
          <p:spPr bwMode="auto">
            <a:xfrm>
              <a:off x="2588" y="3448"/>
              <a:ext cx="155" cy="136"/>
            </a:xfrm>
            <a:prstGeom prst="rect">
              <a:avLst/>
            </a:prstGeom>
            <a:noFill/>
            <a:ln w="9525">
              <a:noFill/>
              <a:miter lim="800000"/>
              <a:headEnd/>
              <a:tailEnd/>
            </a:ln>
          </p:spPr>
          <p:txBody>
            <a:bodyPr wrap="none">
              <a:spAutoFit/>
            </a:bodyPr>
            <a:lstStyle/>
            <a:p>
              <a:pPr algn="ctr"/>
              <a:r>
                <a:rPr lang="en-US" sz="800">
                  <a:solidFill>
                    <a:srgbClr val="FFFFFF"/>
                  </a:solidFill>
                </a:rPr>
                <a:t>2</a:t>
              </a:r>
            </a:p>
          </p:txBody>
        </p:sp>
        <p:sp>
          <p:nvSpPr>
            <p:cNvPr id="429146" name="TextBox 1007"/>
            <p:cNvSpPr txBox="1">
              <a:spLocks noChangeArrowheads="1"/>
            </p:cNvSpPr>
            <p:nvPr/>
          </p:nvSpPr>
          <p:spPr bwMode="auto">
            <a:xfrm>
              <a:off x="2439" y="3448"/>
              <a:ext cx="155" cy="136"/>
            </a:xfrm>
            <a:prstGeom prst="rect">
              <a:avLst/>
            </a:prstGeom>
            <a:noFill/>
            <a:ln w="9525">
              <a:noFill/>
              <a:miter lim="800000"/>
              <a:headEnd/>
              <a:tailEnd/>
            </a:ln>
          </p:spPr>
          <p:txBody>
            <a:bodyPr wrap="none">
              <a:spAutoFit/>
            </a:bodyPr>
            <a:lstStyle/>
            <a:p>
              <a:pPr algn="ctr"/>
              <a:r>
                <a:rPr lang="en-US" sz="800">
                  <a:solidFill>
                    <a:srgbClr val="FFFFFF"/>
                  </a:solidFill>
                </a:rPr>
                <a:t>2</a:t>
              </a:r>
            </a:p>
          </p:txBody>
        </p:sp>
        <p:sp>
          <p:nvSpPr>
            <p:cNvPr id="429147" name="TextBox 1007"/>
            <p:cNvSpPr txBox="1">
              <a:spLocks noChangeArrowheads="1"/>
            </p:cNvSpPr>
            <p:nvPr/>
          </p:nvSpPr>
          <p:spPr bwMode="auto">
            <a:xfrm>
              <a:off x="2294" y="3448"/>
              <a:ext cx="155" cy="136"/>
            </a:xfrm>
            <a:prstGeom prst="rect">
              <a:avLst/>
            </a:prstGeom>
            <a:noFill/>
            <a:ln w="9525">
              <a:noFill/>
              <a:miter lim="800000"/>
              <a:headEnd/>
              <a:tailEnd/>
            </a:ln>
          </p:spPr>
          <p:txBody>
            <a:bodyPr wrap="none">
              <a:spAutoFit/>
            </a:bodyPr>
            <a:lstStyle/>
            <a:p>
              <a:pPr algn="ctr"/>
              <a:r>
                <a:rPr lang="en-US" sz="800">
                  <a:solidFill>
                    <a:srgbClr val="FFFFFF"/>
                  </a:solidFill>
                </a:rPr>
                <a:t>2</a:t>
              </a:r>
            </a:p>
          </p:txBody>
        </p:sp>
        <p:sp>
          <p:nvSpPr>
            <p:cNvPr id="429148" name="TextBox 1007"/>
            <p:cNvSpPr txBox="1">
              <a:spLocks noChangeArrowheads="1"/>
            </p:cNvSpPr>
            <p:nvPr/>
          </p:nvSpPr>
          <p:spPr bwMode="auto">
            <a:xfrm>
              <a:off x="2141" y="3448"/>
              <a:ext cx="155" cy="136"/>
            </a:xfrm>
            <a:prstGeom prst="rect">
              <a:avLst/>
            </a:prstGeom>
            <a:noFill/>
            <a:ln w="9525">
              <a:noFill/>
              <a:miter lim="800000"/>
              <a:headEnd/>
              <a:tailEnd/>
            </a:ln>
          </p:spPr>
          <p:txBody>
            <a:bodyPr wrap="none">
              <a:spAutoFit/>
            </a:bodyPr>
            <a:lstStyle/>
            <a:p>
              <a:pPr algn="ctr"/>
              <a:r>
                <a:rPr lang="en-US" sz="800">
                  <a:solidFill>
                    <a:srgbClr val="FFFFFF"/>
                  </a:solidFill>
                </a:rPr>
                <a:t>3</a:t>
              </a:r>
            </a:p>
          </p:txBody>
        </p:sp>
        <p:cxnSp>
          <p:nvCxnSpPr>
            <p:cNvPr id="429149" name="Straight Connector 957"/>
            <p:cNvCxnSpPr>
              <a:cxnSpLocks noChangeShapeType="1"/>
            </p:cNvCxnSpPr>
            <p:nvPr/>
          </p:nvCxnSpPr>
          <p:spPr bwMode="auto">
            <a:xfrm flipV="1">
              <a:off x="4008" y="2940"/>
              <a:ext cx="2348" cy="0"/>
            </a:xfrm>
            <a:prstGeom prst="line">
              <a:avLst/>
            </a:prstGeom>
            <a:noFill/>
            <a:ln w="28575" algn="ctr">
              <a:solidFill>
                <a:schemeClr val="tx1"/>
              </a:solidFill>
              <a:round/>
              <a:headEnd/>
              <a:tailEnd/>
            </a:ln>
          </p:spPr>
        </p:cxnSp>
        <p:cxnSp>
          <p:nvCxnSpPr>
            <p:cNvPr id="429150" name="Straight Connector 959"/>
            <p:cNvCxnSpPr>
              <a:cxnSpLocks noChangeShapeType="1"/>
            </p:cNvCxnSpPr>
            <p:nvPr/>
          </p:nvCxnSpPr>
          <p:spPr bwMode="auto">
            <a:xfrm flipH="1">
              <a:off x="6264" y="2943"/>
              <a:ext cx="0" cy="50"/>
            </a:xfrm>
            <a:prstGeom prst="line">
              <a:avLst/>
            </a:prstGeom>
            <a:noFill/>
            <a:ln w="28575" algn="ctr">
              <a:solidFill>
                <a:schemeClr val="tx1"/>
              </a:solidFill>
              <a:round/>
              <a:headEnd/>
              <a:tailEnd/>
            </a:ln>
          </p:spPr>
        </p:cxnSp>
        <p:cxnSp>
          <p:nvCxnSpPr>
            <p:cNvPr id="429151" name="Straight Connector 962"/>
            <p:cNvCxnSpPr>
              <a:cxnSpLocks noChangeShapeType="1"/>
            </p:cNvCxnSpPr>
            <p:nvPr/>
          </p:nvCxnSpPr>
          <p:spPr bwMode="auto">
            <a:xfrm flipH="1">
              <a:off x="5331" y="2943"/>
              <a:ext cx="0" cy="50"/>
            </a:xfrm>
            <a:prstGeom prst="line">
              <a:avLst/>
            </a:prstGeom>
            <a:noFill/>
            <a:ln w="28575" algn="ctr">
              <a:solidFill>
                <a:schemeClr val="tx1"/>
              </a:solidFill>
              <a:round/>
              <a:headEnd/>
              <a:tailEnd/>
            </a:ln>
          </p:spPr>
        </p:cxnSp>
        <p:cxnSp>
          <p:nvCxnSpPr>
            <p:cNvPr id="429152" name="Straight Connector 963"/>
            <p:cNvCxnSpPr>
              <a:cxnSpLocks noChangeShapeType="1"/>
            </p:cNvCxnSpPr>
            <p:nvPr/>
          </p:nvCxnSpPr>
          <p:spPr bwMode="auto">
            <a:xfrm flipH="1">
              <a:off x="5140" y="2943"/>
              <a:ext cx="0" cy="50"/>
            </a:xfrm>
            <a:prstGeom prst="line">
              <a:avLst/>
            </a:prstGeom>
            <a:noFill/>
            <a:ln w="28575" algn="ctr">
              <a:solidFill>
                <a:schemeClr val="tx1"/>
              </a:solidFill>
              <a:round/>
              <a:headEnd/>
              <a:tailEnd/>
            </a:ln>
          </p:spPr>
        </p:cxnSp>
        <p:cxnSp>
          <p:nvCxnSpPr>
            <p:cNvPr id="429153" name="Straight Connector 964"/>
            <p:cNvCxnSpPr>
              <a:cxnSpLocks noChangeShapeType="1"/>
            </p:cNvCxnSpPr>
            <p:nvPr/>
          </p:nvCxnSpPr>
          <p:spPr bwMode="auto">
            <a:xfrm flipH="1">
              <a:off x="4960" y="2943"/>
              <a:ext cx="0" cy="50"/>
            </a:xfrm>
            <a:prstGeom prst="line">
              <a:avLst/>
            </a:prstGeom>
            <a:noFill/>
            <a:ln w="28575" algn="ctr">
              <a:solidFill>
                <a:schemeClr val="tx1"/>
              </a:solidFill>
              <a:round/>
              <a:headEnd/>
              <a:tailEnd/>
            </a:ln>
          </p:spPr>
        </p:cxnSp>
        <p:cxnSp>
          <p:nvCxnSpPr>
            <p:cNvPr id="429154" name="Straight Connector 965"/>
            <p:cNvCxnSpPr>
              <a:cxnSpLocks noChangeShapeType="1"/>
            </p:cNvCxnSpPr>
            <p:nvPr/>
          </p:nvCxnSpPr>
          <p:spPr bwMode="auto">
            <a:xfrm flipH="1">
              <a:off x="4770" y="2943"/>
              <a:ext cx="0" cy="50"/>
            </a:xfrm>
            <a:prstGeom prst="line">
              <a:avLst/>
            </a:prstGeom>
            <a:noFill/>
            <a:ln w="28575" algn="ctr">
              <a:solidFill>
                <a:schemeClr val="tx1"/>
              </a:solidFill>
              <a:round/>
              <a:headEnd/>
              <a:tailEnd/>
            </a:ln>
          </p:spPr>
        </p:cxnSp>
        <p:cxnSp>
          <p:nvCxnSpPr>
            <p:cNvPr id="429155" name="Straight Connector 966"/>
            <p:cNvCxnSpPr>
              <a:cxnSpLocks noChangeShapeType="1"/>
            </p:cNvCxnSpPr>
            <p:nvPr/>
          </p:nvCxnSpPr>
          <p:spPr bwMode="auto">
            <a:xfrm flipH="1">
              <a:off x="4587" y="2943"/>
              <a:ext cx="0" cy="50"/>
            </a:xfrm>
            <a:prstGeom prst="line">
              <a:avLst/>
            </a:prstGeom>
            <a:noFill/>
            <a:ln w="28575" algn="ctr">
              <a:solidFill>
                <a:schemeClr val="tx1"/>
              </a:solidFill>
              <a:round/>
              <a:headEnd/>
              <a:tailEnd/>
            </a:ln>
          </p:spPr>
        </p:cxnSp>
        <p:cxnSp>
          <p:nvCxnSpPr>
            <p:cNvPr id="429156" name="Straight Connector 967"/>
            <p:cNvCxnSpPr>
              <a:cxnSpLocks noChangeShapeType="1"/>
            </p:cNvCxnSpPr>
            <p:nvPr/>
          </p:nvCxnSpPr>
          <p:spPr bwMode="auto">
            <a:xfrm flipH="1">
              <a:off x="4397" y="2943"/>
              <a:ext cx="0" cy="50"/>
            </a:xfrm>
            <a:prstGeom prst="line">
              <a:avLst/>
            </a:prstGeom>
            <a:noFill/>
            <a:ln w="28575" algn="ctr">
              <a:solidFill>
                <a:schemeClr val="tx1"/>
              </a:solidFill>
              <a:round/>
              <a:headEnd/>
              <a:tailEnd/>
            </a:ln>
          </p:spPr>
        </p:cxnSp>
        <p:cxnSp>
          <p:nvCxnSpPr>
            <p:cNvPr id="429157" name="Straight Connector 968"/>
            <p:cNvCxnSpPr>
              <a:cxnSpLocks noChangeShapeType="1"/>
            </p:cNvCxnSpPr>
            <p:nvPr/>
          </p:nvCxnSpPr>
          <p:spPr bwMode="auto">
            <a:xfrm flipH="1">
              <a:off x="4206" y="2943"/>
              <a:ext cx="0" cy="50"/>
            </a:xfrm>
            <a:prstGeom prst="line">
              <a:avLst/>
            </a:prstGeom>
            <a:noFill/>
            <a:ln w="28575" algn="ctr">
              <a:solidFill>
                <a:schemeClr val="tx1"/>
              </a:solidFill>
              <a:round/>
              <a:headEnd/>
              <a:tailEnd/>
            </a:ln>
          </p:spPr>
        </p:cxnSp>
        <p:cxnSp>
          <p:nvCxnSpPr>
            <p:cNvPr id="429158" name="Straight Connector 969"/>
            <p:cNvCxnSpPr>
              <a:cxnSpLocks noChangeShapeType="1"/>
            </p:cNvCxnSpPr>
            <p:nvPr/>
          </p:nvCxnSpPr>
          <p:spPr bwMode="auto">
            <a:xfrm flipH="1">
              <a:off x="4018" y="2943"/>
              <a:ext cx="0" cy="50"/>
            </a:xfrm>
            <a:prstGeom prst="line">
              <a:avLst/>
            </a:prstGeom>
            <a:noFill/>
            <a:ln w="28575" algn="ctr">
              <a:solidFill>
                <a:schemeClr val="tx1"/>
              </a:solidFill>
              <a:round/>
              <a:headEnd/>
              <a:tailEnd/>
            </a:ln>
          </p:spPr>
        </p:cxnSp>
        <p:cxnSp>
          <p:nvCxnSpPr>
            <p:cNvPr id="429159" name="Straight Connector 970"/>
            <p:cNvCxnSpPr>
              <a:cxnSpLocks noChangeShapeType="1"/>
            </p:cNvCxnSpPr>
            <p:nvPr/>
          </p:nvCxnSpPr>
          <p:spPr bwMode="auto">
            <a:xfrm rot="5400000" flipH="1">
              <a:off x="3989" y="2914"/>
              <a:ext cx="0" cy="51"/>
            </a:xfrm>
            <a:prstGeom prst="line">
              <a:avLst/>
            </a:prstGeom>
            <a:noFill/>
            <a:ln w="28575" algn="ctr">
              <a:solidFill>
                <a:schemeClr val="tx1"/>
              </a:solidFill>
              <a:round/>
              <a:headEnd/>
              <a:tailEnd/>
            </a:ln>
          </p:spPr>
        </p:cxnSp>
        <p:cxnSp>
          <p:nvCxnSpPr>
            <p:cNvPr id="429160" name="Straight Connector 972"/>
            <p:cNvCxnSpPr>
              <a:cxnSpLocks noChangeShapeType="1"/>
            </p:cNvCxnSpPr>
            <p:nvPr/>
          </p:nvCxnSpPr>
          <p:spPr bwMode="auto">
            <a:xfrm rot="5400000" flipH="1">
              <a:off x="3989" y="2265"/>
              <a:ext cx="0" cy="51"/>
            </a:xfrm>
            <a:prstGeom prst="line">
              <a:avLst/>
            </a:prstGeom>
            <a:noFill/>
            <a:ln w="28575" algn="ctr">
              <a:solidFill>
                <a:schemeClr val="tx1"/>
              </a:solidFill>
              <a:round/>
              <a:headEnd/>
              <a:tailEnd/>
            </a:ln>
          </p:spPr>
        </p:cxnSp>
        <p:cxnSp>
          <p:nvCxnSpPr>
            <p:cNvPr id="429161" name="Straight Connector 975"/>
            <p:cNvCxnSpPr>
              <a:cxnSpLocks noChangeShapeType="1"/>
            </p:cNvCxnSpPr>
            <p:nvPr/>
          </p:nvCxnSpPr>
          <p:spPr bwMode="auto">
            <a:xfrm rot="5400000" flipH="1">
              <a:off x="3989" y="1959"/>
              <a:ext cx="0" cy="51"/>
            </a:xfrm>
            <a:prstGeom prst="line">
              <a:avLst/>
            </a:prstGeom>
            <a:noFill/>
            <a:ln w="28575" algn="ctr">
              <a:solidFill>
                <a:schemeClr val="tx1"/>
              </a:solidFill>
              <a:round/>
              <a:headEnd/>
              <a:tailEnd/>
            </a:ln>
          </p:spPr>
        </p:cxnSp>
        <p:cxnSp>
          <p:nvCxnSpPr>
            <p:cNvPr id="429162" name="Straight Connector 977"/>
            <p:cNvCxnSpPr>
              <a:cxnSpLocks noChangeShapeType="1"/>
            </p:cNvCxnSpPr>
            <p:nvPr/>
          </p:nvCxnSpPr>
          <p:spPr bwMode="auto">
            <a:xfrm rot="5400000" flipH="1">
              <a:off x="3989" y="1646"/>
              <a:ext cx="0" cy="51"/>
            </a:xfrm>
            <a:prstGeom prst="line">
              <a:avLst/>
            </a:prstGeom>
            <a:noFill/>
            <a:ln w="28575" algn="ctr">
              <a:solidFill>
                <a:schemeClr val="tx1"/>
              </a:solidFill>
              <a:round/>
              <a:headEnd/>
              <a:tailEnd/>
            </a:ln>
          </p:spPr>
        </p:cxnSp>
        <p:sp>
          <p:nvSpPr>
            <p:cNvPr id="429163" name="TextBox 989"/>
            <p:cNvSpPr txBox="1">
              <a:spLocks noChangeArrowheads="1"/>
            </p:cNvSpPr>
            <p:nvPr/>
          </p:nvSpPr>
          <p:spPr bwMode="auto">
            <a:xfrm>
              <a:off x="3676" y="1555"/>
              <a:ext cx="310" cy="194"/>
            </a:xfrm>
            <a:prstGeom prst="rect">
              <a:avLst/>
            </a:prstGeom>
            <a:noFill/>
            <a:ln w="9525">
              <a:noFill/>
              <a:miter lim="800000"/>
              <a:headEnd/>
              <a:tailEnd/>
            </a:ln>
          </p:spPr>
          <p:txBody>
            <a:bodyPr wrap="none">
              <a:spAutoFit/>
            </a:bodyPr>
            <a:lstStyle/>
            <a:p>
              <a:pPr algn="r"/>
              <a:r>
                <a:rPr lang="en-US" sz="1400" dirty="0">
                  <a:solidFill>
                    <a:srgbClr val="FFFFFF"/>
                  </a:solidFill>
                </a:rPr>
                <a:t>100</a:t>
              </a:r>
            </a:p>
          </p:txBody>
        </p:sp>
        <p:sp>
          <p:nvSpPr>
            <p:cNvPr id="429164" name="TextBox 991"/>
            <p:cNvSpPr txBox="1">
              <a:spLocks noChangeArrowheads="1"/>
            </p:cNvSpPr>
            <p:nvPr/>
          </p:nvSpPr>
          <p:spPr bwMode="auto">
            <a:xfrm>
              <a:off x="3740" y="1876"/>
              <a:ext cx="246" cy="194"/>
            </a:xfrm>
            <a:prstGeom prst="rect">
              <a:avLst/>
            </a:prstGeom>
            <a:noFill/>
            <a:ln w="9525">
              <a:noFill/>
              <a:miter lim="800000"/>
              <a:headEnd/>
              <a:tailEnd/>
            </a:ln>
          </p:spPr>
          <p:txBody>
            <a:bodyPr wrap="none">
              <a:spAutoFit/>
            </a:bodyPr>
            <a:lstStyle/>
            <a:p>
              <a:pPr algn="r"/>
              <a:r>
                <a:rPr lang="en-US" sz="1400">
                  <a:solidFill>
                    <a:srgbClr val="FFFFFF"/>
                  </a:solidFill>
                </a:rPr>
                <a:t>75</a:t>
              </a:r>
            </a:p>
          </p:txBody>
        </p:sp>
        <p:sp>
          <p:nvSpPr>
            <p:cNvPr id="429165" name="TextBox 994"/>
            <p:cNvSpPr txBox="1">
              <a:spLocks noChangeArrowheads="1"/>
            </p:cNvSpPr>
            <p:nvPr/>
          </p:nvSpPr>
          <p:spPr bwMode="auto">
            <a:xfrm>
              <a:off x="3740" y="2177"/>
              <a:ext cx="246" cy="194"/>
            </a:xfrm>
            <a:prstGeom prst="rect">
              <a:avLst/>
            </a:prstGeom>
            <a:noFill/>
            <a:ln w="9525">
              <a:noFill/>
              <a:miter lim="800000"/>
              <a:headEnd/>
              <a:tailEnd/>
            </a:ln>
          </p:spPr>
          <p:txBody>
            <a:bodyPr wrap="none">
              <a:spAutoFit/>
            </a:bodyPr>
            <a:lstStyle/>
            <a:p>
              <a:pPr algn="r"/>
              <a:r>
                <a:rPr lang="en-US" sz="1400">
                  <a:solidFill>
                    <a:srgbClr val="FFFFFF"/>
                  </a:solidFill>
                </a:rPr>
                <a:t>50</a:t>
              </a:r>
            </a:p>
          </p:txBody>
        </p:sp>
        <p:sp>
          <p:nvSpPr>
            <p:cNvPr id="429166" name="TextBox 996"/>
            <p:cNvSpPr txBox="1">
              <a:spLocks noChangeArrowheads="1"/>
            </p:cNvSpPr>
            <p:nvPr/>
          </p:nvSpPr>
          <p:spPr bwMode="auto">
            <a:xfrm>
              <a:off x="3804" y="2825"/>
              <a:ext cx="182" cy="194"/>
            </a:xfrm>
            <a:prstGeom prst="rect">
              <a:avLst/>
            </a:prstGeom>
            <a:noFill/>
            <a:ln w="9525">
              <a:noFill/>
              <a:miter lim="800000"/>
              <a:headEnd/>
              <a:tailEnd/>
            </a:ln>
          </p:spPr>
          <p:txBody>
            <a:bodyPr wrap="none">
              <a:spAutoFit/>
            </a:bodyPr>
            <a:lstStyle/>
            <a:p>
              <a:pPr algn="r"/>
              <a:r>
                <a:rPr lang="en-US" sz="1400">
                  <a:solidFill>
                    <a:srgbClr val="FFFFFF"/>
                  </a:solidFill>
                </a:rPr>
                <a:t>0</a:t>
              </a:r>
            </a:p>
          </p:txBody>
        </p:sp>
        <p:sp>
          <p:nvSpPr>
            <p:cNvPr id="429167" name="TextBox 997"/>
            <p:cNvSpPr txBox="1">
              <a:spLocks noChangeArrowheads="1"/>
            </p:cNvSpPr>
            <p:nvPr/>
          </p:nvSpPr>
          <p:spPr bwMode="auto">
            <a:xfrm>
              <a:off x="3940" y="2989"/>
              <a:ext cx="164" cy="155"/>
            </a:xfrm>
            <a:prstGeom prst="rect">
              <a:avLst/>
            </a:prstGeom>
            <a:noFill/>
            <a:ln w="9525">
              <a:noFill/>
              <a:miter lim="800000"/>
              <a:headEnd/>
              <a:tailEnd/>
            </a:ln>
          </p:spPr>
          <p:txBody>
            <a:bodyPr wrap="none">
              <a:spAutoFit/>
            </a:bodyPr>
            <a:lstStyle/>
            <a:p>
              <a:pPr algn="ctr"/>
              <a:r>
                <a:rPr lang="en-US" sz="1000">
                  <a:solidFill>
                    <a:srgbClr val="FFFFFF"/>
                  </a:solidFill>
                </a:rPr>
                <a:t>0</a:t>
              </a:r>
            </a:p>
          </p:txBody>
        </p:sp>
        <p:sp>
          <p:nvSpPr>
            <p:cNvPr id="429168" name="TextBox 998"/>
            <p:cNvSpPr txBox="1">
              <a:spLocks noChangeArrowheads="1"/>
            </p:cNvSpPr>
            <p:nvPr/>
          </p:nvSpPr>
          <p:spPr bwMode="auto">
            <a:xfrm>
              <a:off x="4126" y="2989"/>
              <a:ext cx="164" cy="155"/>
            </a:xfrm>
            <a:prstGeom prst="rect">
              <a:avLst/>
            </a:prstGeom>
            <a:noFill/>
            <a:ln w="9525">
              <a:noFill/>
              <a:miter lim="800000"/>
              <a:headEnd/>
              <a:tailEnd/>
            </a:ln>
          </p:spPr>
          <p:txBody>
            <a:bodyPr wrap="none">
              <a:spAutoFit/>
            </a:bodyPr>
            <a:lstStyle/>
            <a:p>
              <a:pPr algn="ctr"/>
              <a:r>
                <a:rPr lang="en-US" sz="1000">
                  <a:solidFill>
                    <a:srgbClr val="FFFFFF"/>
                  </a:solidFill>
                </a:rPr>
                <a:t>3</a:t>
              </a:r>
            </a:p>
          </p:txBody>
        </p:sp>
        <p:sp>
          <p:nvSpPr>
            <p:cNvPr id="429169" name="TextBox 999"/>
            <p:cNvSpPr txBox="1">
              <a:spLocks noChangeArrowheads="1"/>
            </p:cNvSpPr>
            <p:nvPr/>
          </p:nvSpPr>
          <p:spPr bwMode="auto">
            <a:xfrm>
              <a:off x="4317" y="2989"/>
              <a:ext cx="164" cy="155"/>
            </a:xfrm>
            <a:prstGeom prst="rect">
              <a:avLst/>
            </a:prstGeom>
            <a:noFill/>
            <a:ln w="9525">
              <a:noFill/>
              <a:miter lim="800000"/>
              <a:headEnd/>
              <a:tailEnd/>
            </a:ln>
          </p:spPr>
          <p:txBody>
            <a:bodyPr wrap="none">
              <a:spAutoFit/>
            </a:bodyPr>
            <a:lstStyle/>
            <a:p>
              <a:pPr algn="ctr"/>
              <a:r>
                <a:rPr lang="en-US" sz="1000">
                  <a:solidFill>
                    <a:srgbClr val="FFFFFF"/>
                  </a:solidFill>
                </a:rPr>
                <a:t>6</a:t>
              </a:r>
            </a:p>
          </p:txBody>
        </p:sp>
        <p:sp>
          <p:nvSpPr>
            <p:cNvPr id="429170" name="TextBox 1000"/>
            <p:cNvSpPr txBox="1">
              <a:spLocks noChangeArrowheads="1"/>
            </p:cNvSpPr>
            <p:nvPr/>
          </p:nvSpPr>
          <p:spPr bwMode="auto">
            <a:xfrm>
              <a:off x="4505" y="2989"/>
              <a:ext cx="164" cy="155"/>
            </a:xfrm>
            <a:prstGeom prst="rect">
              <a:avLst/>
            </a:prstGeom>
            <a:noFill/>
            <a:ln w="9525">
              <a:noFill/>
              <a:miter lim="800000"/>
              <a:headEnd/>
              <a:tailEnd/>
            </a:ln>
          </p:spPr>
          <p:txBody>
            <a:bodyPr wrap="none">
              <a:spAutoFit/>
            </a:bodyPr>
            <a:lstStyle/>
            <a:p>
              <a:pPr algn="ctr"/>
              <a:r>
                <a:rPr lang="en-US" sz="1000">
                  <a:solidFill>
                    <a:srgbClr val="FFFFFF"/>
                  </a:solidFill>
                </a:rPr>
                <a:t>9</a:t>
              </a:r>
            </a:p>
          </p:txBody>
        </p:sp>
        <p:sp>
          <p:nvSpPr>
            <p:cNvPr id="429171" name="TextBox 1001"/>
            <p:cNvSpPr txBox="1">
              <a:spLocks noChangeArrowheads="1"/>
            </p:cNvSpPr>
            <p:nvPr/>
          </p:nvSpPr>
          <p:spPr bwMode="auto">
            <a:xfrm>
              <a:off x="4657" y="2989"/>
              <a:ext cx="209" cy="155"/>
            </a:xfrm>
            <a:prstGeom prst="rect">
              <a:avLst/>
            </a:prstGeom>
            <a:noFill/>
            <a:ln w="9525">
              <a:noFill/>
              <a:miter lim="800000"/>
              <a:headEnd/>
              <a:tailEnd/>
            </a:ln>
          </p:spPr>
          <p:txBody>
            <a:bodyPr wrap="none">
              <a:spAutoFit/>
            </a:bodyPr>
            <a:lstStyle/>
            <a:p>
              <a:pPr algn="ctr"/>
              <a:r>
                <a:rPr lang="en-US" sz="1000">
                  <a:solidFill>
                    <a:srgbClr val="FFFFFF"/>
                  </a:solidFill>
                </a:rPr>
                <a:t>12</a:t>
              </a:r>
            </a:p>
          </p:txBody>
        </p:sp>
        <p:sp>
          <p:nvSpPr>
            <p:cNvPr id="429172" name="TextBox 1002"/>
            <p:cNvSpPr txBox="1">
              <a:spLocks noChangeArrowheads="1"/>
            </p:cNvSpPr>
            <p:nvPr/>
          </p:nvSpPr>
          <p:spPr bwMode="auto">
            <a:xfrm>
              <a:off x="4839" y="2989"/>
              <a:ext cx="209" cy="155"/>
            </a:xfrm>
            <a:prstGeom prst="rect">
              <a:avLst/>
            </a:prstGeom>
            <a:noFill/>
            <a:ln w="9525">
              <a:noFill/>
              <a:miter lim="800000"/>
              <a:headEnd/>
              <a:tailEnd/>
            </a:ln>
          </p:spPr>
          <p:txBody>
            <a:bodyPr wrap="none">
              <a:spAutoFit/>
            </a:bodyPr>
            <a:lstStyle/>
            <a:p>
              <a:pPr algn="ctr"/>
              <a:r>
                <a:rPr lang="en-US" sz="1000">
                  <a:solidFill>
                    <a:srgbClr val="FFFFFF"/>
                  </a:solidFill>
                </a:rPr>
                <a:t>15</a:t>
              </a:r>
            </a:p>
          </p:txBody>
        </p:sp>
        <p:sp>
          <p:nvSpPr>
            <p:cNvPr id="429173" name="TextBox 1003"/>
            <p:cNvSpPr txBox="1">
              <a:spLocks noChangeArrowheads="1"/>
            </p:cNvSpPr>
            <p:nvPr/>
          </p:nvSpPr>
          <p:spPr bwMode="auto">
            <a:xfrm>
              <a:off x="5028" y="2989"/>
              <a:ext cx="209" cy="155"/>
            </a:xfrm>
            <a:prstGeom prst="rect">
              <a:avLst/>
            </a:prstGeom>
            <a:noFill/>
            <a:ln w="9525">
              <a:noFill/>
              <a:miter lim="800000"/>
              <a:headEnd/>
              <a:tailEnd/>
            </a:ln>
          </p:spPr>
          <p:txBody>
            <a:bodyPr wrap="none">
              <a:spAutoFit/>
            </a:bodyPr>
            <a:lstStyle/>
            <a:p>
              <a:pPr algn="ctr"/>
              <a:r>
                <a:rPr lang="en-US" sz="1000">
                  <a:solidFill>
                    <a:srgbClr val="FFFFFF"/>
                  </a:solidFill>
                </a:rPr>
                <a:t>18</a:t>
              </a:r>
            </a:p>
          </p:txBody>
        </p:sp>
        <p:sp>
          <p:nvSpPr>
            <p:cNvPr id="429174" name="TextBox 1004"/>
            <p:cNvSpPr txBox="1">
              <a:spLocks noChangeArrowheads="1"/>
            </p:cNvSpPr>
            <p:nvPr/>
          </p:nvSpPr>
          <p:spPr bwMode="auto">
            <a:xfrm>
              <a:off x="5214" y="2989"/>
              <a:ext cx="209" cy="155"/>
            </a:xfrm>
            <a:prstGeom prst="rect">
              <a:avLst/>
            </a:prstGeom>
            <a:noFill/>
            <a:ln w="9525">
              <a:noFill/>
              <a:miter lim="800000"/>
              <a:headEnd/>
              <a:tailEnd/>
            </a:ln>
          </p:spPr>
          <p:txBody>
            <a:bodyPr wrap="none">
              <a:spAutoFit/>
            </a:bodyPr>
            <a:lstStyle/>
            <a:p>
              <a:pPr algn="ctr"/>
              <a:r>
                <a:rPr lang="en-US" sz="1000">
                  <a:solidFill>
                    <a:srgbClr val="FFFFFF"/>
                  </a:solidFill>
                </a:rPr>
                <a:t>21</a:t>
              </a:r>
            </a:p>
          </p:txBody>
        </p:sp>
        <p:sp>
          <p:nvSpPr>
            <p:cNvPr id="429175" name="TextBox 1007"/>
            <p:cNvSpPr txBox="1">
              <a:spLocks noChangeArrowheads="1"/>
            </p:cNvSpPr>
            <p:nvPr/>
          </p:nvSpPr>
          <p:spPr bwMode="auto">
            <a:xfrm>
              <a:off x="6147" y="2989"/>
              <a:ext cx="209" cy="155"/>
            </a:xfrm>
            <a:prstGeom prst="rect">
              <a:avLst/>
            </a:prstGeom>
            <a:noFill/>
            <a:ln w="9525">
              <a:noFill/>
              <a:miter lim="800000"/>
              <a:headEnd/>
              <a:tailEnd/>
            </a:ln>
          </p:spPr>
          <p:txBody>
            <a:bodyPr wrap="none">
              <a:spAutoFit/>
            </a:bodyPr>
            <a:lstStyle/>
            <a:p>
              <a:pPr algn="ctr"/>
              <a:r>
                <a:rPr lang="en-US" sz="1000">
                  <a:solidFill>
                    <a:srgbClr val="FFFFFF"/>
                  </a:solidFill>
                </a:rPr>
                <a:t>36</a:t>
              </a:r>
            </a:p>
          </p:txBody>
        </p:sp>
        <p:sp>
          <p:nvSpPr>
            <p:cNvPr id="429176" name="TextBox 1008"/>
            <p:cNvSpPr txBox="1">
              <a:spLocks noChangeArrowheads="1"/>
            </p:cNvSpPr>
            <p:nvPr/>
          </p:nvSpPr>
          <p:spPr bwMode="auto">
            <a:xfrm>
              <a:off x="4022" y="3121"/>
              <a:ext cx="2339" cy="192"/>
            </a:xfrm>
            <a:prstGeom prst="rect">
              <a:avLst/>
            </a:prstGeom>
            <a:noFill/>
            <a:ln w="9525">
              <a:noFill/>
              <a:miter lim="800000"/>
              <a:headEnd/>
              <a:tailEnd/>
            </a:ln>
          </p:spPr>
          <p:txBody>
            <a:bodyPr>
              <a:spAutoFit/>
            </a:bodyPr>
            <a:lstStyle/>
            <a:p>
              <a:pPr algn="ctr"/>
              <a:r>
                <a:rPr lang="en-US" sz="1400" b="1">
                  <a:solidFill>
                    <a:srgbClr val="FFFFFF"/>
                  </a:solidFill>
                </a:rPr>
                <a:t>Months</a:t>
              </a:r>
            </a:p>
          </p:txBody>
        </p:sp>
        <p:sp>
          <p:nvSpPr>
            <p:cNvPr id="429177" name="TextBox 1009"/>
            <p:cNvSpPr txBox="1">
              <a:spLocks noChangeArrowheads="1"/>
            </p:cNvSpPr>
            <p:nvPr/>
          </p:nvSpPr>
          <p:spPr bwMode="auto">
            <a:xfrm rot="16200000">
              <a:off x="2663" y="2078"/>
              <a:ext cx="1838" cy="197"/>
            </a:xfrm>
            <a:prstGeom prst="rect">
              <a:avLst/>
            </a:prstGeom>
            <a:noFill/>
            <a:ln w="9525">
              <a:noFill/>
              <a:miter lim="800000"/>
              <a:headEnd/>
              <a:tailEnd/>
            </a:ln>
          </p:spPr>
          <p:txBody>
            <a:bodyPr wrap="none">
              <a:spAutoFit/>
            </a:bodyPr>
            <a:lstStyle/>
            <a:p>
              <a:pPr algn="ctr"/>
              <a:r>
                <a:rPr lang="en-US" sz="1400" b="1">
                  <a:solidFill>
                    <a:srgbClr val="FFFFFF"/>
                  </a:solidFill>
                </a:rPr>
                <a:t>Patients Without Progresion (%)</a:t>
              </a:r>
            </a:p>
          </p:txBody>
        </p:sp>
        <p:cxnSp>
          <p:nvCxnSpPr>
            <p:cNvPr id="429178" name="Straight Connector 139"/>
            <p:cNvCxnSpPr>
              <a:cxnSpLocks noChangeShapeType="1"/>
            </p:cNvCxnSpPr>
            <p:nvPr/>
          </p:nvCxnSpPr>
          <p:spPr bwMode="auto">
            <a:xfrm>
              <a:off x="4018" y="1660"/>
              <a:ext cx="0" cy="1278"/>
            </a:xfrm>
            <a:prstGeom prst="line">
              <a:avLst/>
            </a:prstGeom>
            <a:noFill/>
            <a:ln w="28575" algn="ctr">
              <a:solidFill>
                <a:schemeClr val="tx1"/>
              </a:solidFill>
              <a:round/>
              <a:headEnd/>
              <a:tailEnd/>
            </a:ln>
          </p:spPr>
        </p:cxnSp>
        <p:cxnSp>
          <p:nvCxnSpPr>
            <p:cNvPr id="429179" name="Straight Connector 972"/>
            <p:cNvCxnSpPr>
              <a:cxnSpLocks noChangeShapeType="1"/>
            </p:cNvCxnSpPr>
            <p:nvPr/>
          </p:nvCxnSpPr>
          <p:spPr bwMode="auto">
            <a:xfrm rot="5400000" flipH="1">
              <a:off x="3989" y="2597"/>
              <a:ext cx="0" cy="51"/>
            </a:xfrm>
            <a:prstGeom prst="line">
              <a:avLst/>
            </a:prstGeom>
            <a:noFill/>
            <a:ln w="28575" algn="ctr">
              <a:solidFill>
                <a:schemeClr val="tx1"/>
              </a:solidFill>
              <a:round/>
              <a:headEnd/>
              <a:tailEnd/>
            </a:ln>
          </p:spPr>
        </p:cxnSp>
        <p:sp>
          <p:nvSpPr>
            <p:cNvPr id="429180" name="TextBox 994"/>
            <p:cNvSpPr txBox="1">
              <a:spLocks noChangeArrowheads="1"/>
            </p:cNvSpPr>
            <p:nvPr/>
          </p:nvSpPr>
          <p:spPr bwMode="auto">
            <a:xfrm>
              <a:off x="3740" y="2510"/>
              <a:ext cx="246" cy="194"/>
            </a:xfrm>
            <a:prstGeom prst="rect">
              <a:avLst/>
            </a:prstGeom>
            <a:noFill/>
            <a:ln w="9525">
              <a:noFill/>
              <a:miter lim="800000"/>
              <a:headEnd/>
              <a:tailEnd/>
            </a:ln>
          </p:spPr>
          <p:txBody>
            <a:bodyPr wrap="none">
              <a:spAutoFit/>
            </a:bodyPr>
            <a:lstStyle/>
            <a:p>
              <a:pPr algn="r"/>
              <a:r>
                <a:rPr lang="en-US" sz="1400">
                  <a:solidFill>
                    <a:srgbClr val="FFFFFF"/>
                  </a:solidFill>
                </a:rPr>
                <a:t>25</a:t>
              </a:r>
            </a:p>
          </p:txBody>
        </p:sp>
        <p:cxnSp>
          <p:nvCxnSpPr>
            <p:cNvPr id="429181" name="Straight Connector 959"/>
            <p:cNvCxnSpPr>
              <a:cxnSpLocks noChangeShapeType="1"/>
            </p:cNvCxnSpPr>
            <p:nvPr/>
          </p:nvCxnSpPr>
          <p:spPr bwMode="auto">
            <a:xfrm flipH="1">
              <a:off x="6072" y="2943"/>
              <a:ext cx="0" cy="50"/>
            </a:xfrm>
            <a:prstGeom prst="line">
              <a:avLst/>
            </a:prstGeom>
            <a:noFill/>
            <a:ln w="28575" algn="ctr">
              <a:solidFill>
                <a:schemeClr val="tx1"/>
              </a:solidFill>
              <a:round/>
              <a:headEnd/>
              <a:tailEnd/>
            </a:ln>
          </p:spPr>
        </p:cxnSp>
        <p:sp>
          <p:nvSpPr>
            <p:cNvPr id="429182" name="TextBox 1007"/>
            <p:cNvSpPr txBox="1">
              <a:spLocks noChangeArrowheads="1"/>
            </p:cNvSpPr>
            <p:nvPr/>
          </p:nvSpPr>
          <p:spPr bwMode="auto">
            <a:xfrm>
              <a:off x="5955" y="2989"/>
              <a:ext cx="209" cy="155"/>
            </a:xfrm>
            <a:prstGeom prst="rect">
              <a:avLst/>
            </a:prstGeom>
            <a:noFill/>
            <a:ln w="9525">
              <a:noFill/>
              <a:miter lim="800000"/>
              <a:headEnd/>
              <a:tailEnd/>
            </a:ln>
          </p:spPr>
          <p:txBody>
            <a:bodyPr wrap="none">
              <a:spAutoFit/>
            </a:bodyPr>
            <a:lstStyle/>
            <a:p>
              <a:pPr algn="ctr"/>
              <a:r>
                <a:rPr lang="en-US" sz="1000">
                  <a:solidFill>
                    <a:srgbClr val="FFFFFF"/>
                  </a:solidFill>
                </a:rPr>
                <a:t>33</a:t>
              </a:r>
            </a:p>
          </p:txBody>
        </p:sp>
        <p:cxnSp>
          <p:nvCxnSpPr>
            <p:cNvPr id="429183" name="Straight Connector 959"/>
            <p:cNvCxnSpPr>
              <a:cxnSpLocks noChangeShapeType="1"/>
            </p:cNvCxnSpPr>
            <p:nvPr/>
          </p:nvCxnSpPr>
          <p:spPr bwMode="auto">
            <a:xfrm flipH="1">
              <a:off x="5889" y="2943"/>
              <a:ext cx="0" cy="50"/>
            </a:xfrm>
            <a:prstGeom prst="line">
              <a:avLst/>
            </a:prstGeom>
            <a:noFill/>
            <a:ln w="28575" algn="ctr">
              <a:solidFill>
                <a:schemeClr val="tx1"/>
              </a:solidFill>
              <a:round/>
              <a:headEnd/>
              <a:tailEnd/>
            </a:ln>
          </p:spPr>
        </p:cxnSp>
        <p:sp>
          <p:nvSpPr>
            <p:cNvPr id="429184" name="TextBox 1007"/>
            <p:cNvSpPr txBox="1">
              <a:spLocks noChangeArrowheads="1"/>
            </p:cNvSpPr>
            <p:nvPr/>
          </p:nvSpPr>
          <p:spPr bwMode="auto">
            <a:xfrm>
              <a:off x="5772" y="2989"/>
              <a:ext cx="209" cy="155"/>
            </a:xfrm>
            <a:prstGeom prst="rect">
              <a:avLst/>
            </a:prstGeom>
            <a:noFill/>
            <a:ln w="9525">
              <a:noFill/>
              <a:miter lim="800000"/>
              <a:headEnd/>
              <a:tailEnd/>
            </a:ln>
          </p:spPr>
          <p:txBody>
            <a:bodyPr wrap="none">
              <a:spAutoFit/>
            </a:bodyPr>
            <a:lstStyle/>
            <a:p>
              <a:pPr algn="ctr"/>
              <a:r>
                <a:rPr lang="en-US" sz="1000">
                  <a:solidFill>
                    <a:srgbClr val="FFFFFF"/>
                  </a:solidFill>
                </a:rPr>
                <a:t>30</a:t>
              </a:r>
            </a:p>
          </p:txBody>
        </p:sp>
        <p:cxnSp>
          <p:nvCxnSpPr>
            <p:cNvPr id="429185" name="Straight Connector 959"/>
            <p:cNvCxnSpPr>
              <a:cxnSpLocks noChangeShapeType="1"/>
            </p:cNvCxnSpPr>
            <p:nvPr/>
          </p:nvCxnSpPr>
          <p:spPr bwMode="auto">
            <a:xfrm flipH="1">
              <a:off x="5708" y="2943"/>
              <a:ext cx="0" cy="50"/>
            </a:xfrm>
            <a:prstGeom prst="line">
              <a:avLst/>
            </a:prstGeom>
            <a:noFill/>
            <a:ln w="28575" algn="ctr">
              <a:solidFill>
                <a:schemeClr val="tx1"/>
              </a:solidFill>
              <a:round/>
              <a:headEnd/>
              <a:tailEnd/>
            </a:ln>
          </p:spPr>
        </p:cxnSp>
        <p:sp>
          <p:nvSpPr>
            <p:cNvPr id="429186" name="TextBox 1007"/>
            <p:cNvSpPr txBox="1">
              <a:spLocks noChangeArrowheads="1"/>
            </p:cNvSpPr>
            <p:nvPr/>
          </p:nvSpPr>
          <p:spPr bwMode="auto">
            <a:xfrm>
              <a:off x="5591" y="2989"/>
              <a:ext cx="209" cy="155"/>
            </a:xfrm>
            <a:prstGeom prst="rect">
              <a:avLst/>
            </a:prstGeom>
            <a:noFill/>
            <a:ln w="9525">
              <a:noFill/>
              <a:miter lim="800000"/>
              <a:headEnd/>
              <a:tailEnd/>
            </a:ln>
          </p:spPr>
          <p:txBody>
            <a:bodyPr wrap="none">
              <a:spAutoFit/>
            </a:bodyPr>
            <a:lstStyle/>
            <a:p>
              <a:pPr algn="ctr"/>
              <a:r>
                <a:rPr lang="en-US" sz="1000">
                  <a:solidFill>
                    <a:srgbClr val="FFFFFF"/>
                  </a:solidFill>
                </a:rPr>
                <a:t>27</a:t>
              </a:r>
            </a:p>
          </p:txBody>
        </p:sp>
        <p:cxnSp>
          <p:nvCxnSpPr>
            <p:cNvPr id="429187" name="Straight Connector 959"/>
            <p:cNvCxnSpPr>
              <a:cxnSpLocks noChangeShapeType="1"/>
            </p:cNvCxnSpPr>
            <p:nvPr/>
          </p:nvCxnSpPr>
          <p:spPr bwMode="auto">
            <a:xfrm flipH="1">
              <a:off x="5514" y="2943"/>
              <a:ext cx="0" cy="50"/>
            </a:xfrm>
            <a:prstGeom prst="line">
              <a:avLst/>
            </a:prstGeom>
            <a:noFill/>
            <a:ln w="28575" algn="ctr">
              <a:solidFill>
                <a:schemeClr val="tx1"/>
              </a:solidFill>
              <a:round/>
              <a:headEnd/>
              <a:tailEnd/>
            </a:ln>
          </p:spPr>
        </p:cxnSp>
        <p:sp>
          <p:nvSpPr>
            <p:cNvPr id="429188" name="TextBox 1007"/>
            <p:cNvSpPr txBox="1">
              <a:spLocks noChangeArrowheads="1"/>
            </p:cNvSpPr>
            <p:nvPr/>
          </p:nvSpPr>
          <p:spPr bwMode="auto">
            <a:xfrm>
              <a:off x="5397" y="2989"/>
              <a:ext cx="209" cy="155"/>
            </a:xfrm>
            <a:prstGeom prst="rect">
              <a:avLst/>
            </a:prstGeom>
            <a:noFill/>
            <a:ln w="9525">
              <a:noFill/>
              <a:miter lim="800000"/>
              <a:headEnd/>
              <a:tailEnd/>
            </a:ln>
          </p:spPr>
          <p:txBody>
            <a:bodyPr wrap="none">
              <a:spAutoFit/>
            </a:bodyPr>
            <a:lstStyle/>
            <a:p>
              <a:pPr algn="ctr"/>
              <a:r>
                <a:rPr lang="en-US" sz="1000">
                  <a:solidFill>
                    <a:srgbClr val="FFFFFF"/>
                  </a:solidFill>
                </a:rPr>
                <a:t>24</a:t>
              </a:r>
            </a:p>
          </p:txBody>
        </p:sp>
        <p:sp>
          <p:nvSpPr>
            <p:cNvPr id="429189" name="TextBox 996"/>
            <p:cNvSpPr txBox="1">
              <a:spLocks noChangeArrowheads="1"/>
            </p:cNvSpPr>
            <p:nvPr/>
          </p:nvSpPr>
          <p:spPr bwMode="auto">
            <a:xfrm>
              <a:off x="4203" y="1460"/>
              <a:ext cx="1599" cy="330"/>
            </a:xfrm>
            <a:prstGeom prst="rect">
              <a:avLst/>
            </a:prstGeom>
            <a:noFill/>
            <a:ln w="9525">
              <a:noFill/>
              <a:miter lim="800000"/>
              <a:headEnd/>
              <a:tailEnd/>
            </a:ln>
          </p:spPr>
          <p:txBody>
            <a:bodyPr wrap="none">
              <a:spAutoFit/>
            </a:bodyPr>
            <a:lstStyle/>
            <a:p>
              <a:r>
                <a:rPr lang="en-US" sz="1400">
                  <a:solidFill>
                    <a:srgbClr val="FFFFFF"/>
                  </a:solidFill>
                </a:rPr>
                <a:t>HR: 0.47 (95% CI: 0.37-0.59;</a:t>
              </a:r>
              <a:br>
                <a:rPr lang="en-US" sz="1400">
                  <a:solidFill>
                    <a:srgbClr val="FFFFFF"/>
                  </a:solidFill>
                </a:rPr>
              </a:br>
              <a:r>
                <a:rPr lang="en-US" sz="1400" i="1">
                  <a:solidFill>
                    <a:srgbClr val="FFFFFF"/>
                  </a:solidFill>
                </a:rPr>
                <a:t>P </a:t>
              </a:r>
              <a:r>
                <a:rPr lang="en-US" sz="1400">
                  <a:solidFill>
                    <a:srgbClr val="FFFFFF"/>
                  </a:solidFill>
                </a:rPr>
                <a:t>&lt; .001)</a:t>
              </a:r>
            </a:p>
          </p:txBody>
        </p:sp>
        <p:sp>
          <p:nvSpPr>
            <p:cNvPr id="429190" name="TextBox 996"/>
            <p:cNvSpPr txBox="1">
              <a:spLocks noChangeArrowheads="1"/>
            </p:cNvSpPr>
            <p:nvPr/>
          </p:nvSpPr>
          <p:spPr bwMode="auto">
            <a:xfrm>
              <a:off x="3374" y="3336"/>
              <a:ext cx="489" cy="136"/>
            </a:xfrm>
            <a:prstGeom prst="rect">
              <a:avLst/>
            </a:prstGeom>
            <a:noFill/>
            <a:ln w="9525">
              <a:noFill/>
              <a:miter lim="800000"/>
              <a:headEnd/>
              <a:tailEnd/>
            </a:ln>
          </p:spPr>
          <p:txBody>
            <a:bodyPr wrap="none">
              <a:spAutoFit/>
            </a:bodyPr>
            <a:lstStyle/>
            <a:p>
              <a:r>
                <a:rPr lang="en-US" sz="800">
                  <a:solidFill>
                    <a:srgbClr val="FFFFFF"/>
                  </a:solidFill>
                </a:rPr>
                <a:t>Gemcitabine</a:t>
              </a:r>
            </a:p>
          </p:txBody>
        </p:sp>
        <p:sp>
          <p:nvSpPr>
            <p:cNvPr id="429191" name="TextBox 996"/>
            <p:cNvSpPr txBox="1">
              <a:spLocks noChangeArrowheads="1"/>
            </p:cNvSpPr>
            <p:nvPr/>
          </p:nvSpPr>
          <p:spPr bwMode="auto">
            <a:xfrm>
              <a:off x="3374" y="3448"/>
              <a:ext cx="514" cy="136"/>
            </a:xfrm>
            <a:prstGeom prst="rect">
              <a:avLst/>
            </a:prstGeom>
            <a:noFill/>
            <a:ln w="9525">
              <a:noFill/>
              <a:miter lim="800000"/>
              <a:headEnd/>
              <a:tailEnd/>
            </a:ln>
          </p:spPr>
          <p:txBody>
            <a:bodyPr wrap="none">
              <a:spAutoFit/>
            </a:bodyPr>
            <a:lstStyle/>
            <a:p>
              <a:r>
                <a:rPr lang="en-US" sz="800">
                  <a:solidFill>
                    <a:srgbClr val="FFFFFF"/>
                  </a:solidFill>
                </a:rPr>
                <a:t>FOLFIRINOX</a:t>
              </a:r>
            </a:p>
          </p:txBody>
        </p:sp>
        <p:sp>
          <p:nvSpPr>
            <p:cNvPr id="429192" name="TextBox 996"/>
            <p:cNvSpPr txBox="1">
              <a:spLocks noChangeArrowheads="1"/>
            </p:cNvSpPr>
            <p:nvPr/>
          </p:nvSpPr>
          <p:spPr bwMode="auto">
            <a:xfrm>
              <a:off x="3374" y="3231"/>
              <a:ext cx="534" cy="136"/>
            </a:xfrm>
            <a:prstGeom prst="rect">
              <a:avLst/>
            </a:prstGeom>
            <a:noFill/>
            <a:ln w="9525">
              <a:noFill/>
              <a:miter lim="800000"/>
              <a:headEnd/>
              <a:tailEnd/>
            </a:ln>
          </p:spPr>
          <p:txBody>
            <a:bodyPr wrap="none">
              <a:spAutoFit/>
            </a:bodyPr>
            <a:lstStyle/>
            <a:p>
              <a:r>
                <a:rPr lang="en-US" sz="800" b="1">
                  <a:solidFill>
                    <a:srgbClr val="FFFFFF"/>
                  </a:solidFill>
                </a:rPr>
                <a:t>Pts at Risk, n</a:t>
              </a:r>
            </a:p>
          </p:txBody>
        </p:sp>
        <p:sp>
          <p:nvSpPr>
            <p:cNvPr id="429193" name="TextBox 997"/>
            <p:cNvSpPr txBox="1">
              <a:spLocks noChangeArrowheads="1"/>
            </p:cNvSpPr>
            <p:nvPr/>
          </p:nvSpPr>
          <p:spPr bwMode="auto">
            <a:xfrm>
              <a:off x="3906" y="3336"/>
              <a:ext cx="229" cy="136"/>
            </a:xfrm>
            <a:prstGeom prst="rect">
              <a:avLst/>
            </a:prstGeom>
            <a:noFill/>
            <a:ln w="9525">
              <a:noFill/>
              <a:miter lim="800000"/>
              <a:headEnd/>
              <a:tailEnd/>
            </a:ln>
          </p:spPr>
          <p:txBody>
            <a:bodyPr wrap="none">
              <a:spAutoFit/>
            </a:bodyPr>
            <a:lstStyle/>
            <a:p>
              <a:pPr algn="ctr"/>
              <a:r>
                <a:rPr lang="en-US" sz="800">
                  <a:solidFill>
                    <a:srgbClr val="FFFFFF"/>
                  </a:solidFill>
                </a:rPr>
                <a:t>171</a:t>
              </a:r>
            </a:p>
          </p:txBody>
        </p:sp>
        <p:sp>
          <p:nvSpPr>
            <p:cNvPr id="429194" name="TextBox 998"/>
            <p:cNvSpPr txBox="1">
              <a:spLocks noChangeArrowheads="1"/>
            </p:cNvSpPr>
            <p:nvPr/>
          </p:nvSpPr>
          <p:spPr bwMode="auto">
            <a:xfrm>
              <a:off x="4098" y="3336"/>
              <a:ext cx="192" cy="136"/>
            </a:xfrm>
            <a:prstGeom prst="rect">
              <a:avLst/>
            </a:prstGeom>
            <a:noFill/>
            <a:ln w="9525">
              <a:noFill/>
              <a:miter lim="800000"/>
              <a:headEnd/>
              <a:tailEnd/>
            </a:ln>
          </p:spPr>
          <p:txBody>
            <a:bodyPr wrap="none">
              <a:spAutoFit/>
            </a:bodyPr>
            <a:lstStyle/>
            <a:p>
              <a:pPr algn="ctr"/>
              <a:r>
                <a:rPr lang="en-US" sz="800">
                  <a:solidFill>
                    <a:srgbClr val="FFFFFF"/>
                  </a:solidFill>
                </a:rPr>
                <a:t>88</a:t>
              </a:r>
            </a:p>
          </p:txBody>
        </p:sp>
        <p:sp>
          <p:nvSpPr>
            <p:cNvPr id="429195" name="TextBox 999"/>
            <p:cNvSpPr txBox="1">
              <a:spLocks noChangeArrowheads="1"/>
            </p:cNvSpPr>
            <p:nvPr/>
          </p:nvSpPr>
          <p:spPr bwMode="auto">
            <a:xfrm>
              <a:off x="4272" y="3336"/>
              <a:ext cx="192" cy="136"/>
            </a:xfrm>
            <a:prstGeom prst="rect">
              <a:avLst/>
            </a:prstGeom>
            <a:noFill/>
            <a:ln w="9525">
              <a:noFill/>
              <a:miter lim="800000"/>
              <a:headEnd/>
              <a:tailEnd/>
            </a:ln>
          </p:spPr>
          <p:txBody>
            <a:bodyPr wrap="none">
              <a:spAutoFit/>
            </a:bodyPr>
            <a:lstStyle/>
            <a:p>
              <a:pPr algn="ctr"/>
              <a:r>
                <a:rPr lang="en-US" sz="800">
                  <a:solidFill>
                    <a:srgbClr val="FFFFFF"/>
                  </a:solidFill>
                </a:rPr>
                <a:t>26</a:t>
              </a:r>
            </a:p>
          </p:txBody>
        </p:sp>
        <p:sp>
          <p:nvSpPr>
            <p:cNvPr id="429196" name="TextBox 1001"/>
            <p:cNvSpPr txBox="1">
              <a:spLocks noChangeArrowheads="1"/>
            </p:cNvSpPr>
            <p:nvPr/>
          </p:nvSpPr>
          <p:spPr bwMode="auto">
            <a:xfrm>
              <a:off x="4526" y="3336"/>
              <a:ext cx="155" cy="136"/>
            </a:xfrm>
            <a:prstGeom prst="rect">
              <a:avLst/>
            </a:prstGeom>
            <a:noFill/>
            <a:ln w="9525">
              <a:noFill/>
              <a:miter lim="800000"/>
              <a:headEnd/>
              <a:tailEnd/>
            </a:ln>
          </p:spPr>
          <p:txBody>
            <a:bodyPr wrap="none">
              <a:spAutoFit/>
            </a:bodyPr>
            <a:lstStyle/>
            <a:p>
              <a:pPr algn="ctr"/>
              <a:r>
                <a:rPr lang="en-US" sz="800">
                  <a:solidFill>
                    <a:srgbClr val="FFFFFF"/>
                  </a:solidFill>
                </a:rPr>
                <a:t>8</a:t>
              </a:r>
            </a:p>
          </p:txBody>
        </p:sp>
        <p:sp>
          <p:nvSpPr>
            <p:cNvPr id="429197" name="TextBox 1002"/>
            <p:cNvSpPr txBox="1">
              <a:spLocks noChangeArrowheads="1"/>
            </p:cNvSpPr>
            <p:nvPr/>
          </p:nvSpPr>
          <p:spPr bwMode="auto">
            <a:xfrm>
              <a:off x="4689" y="3336"/>
              <a:ext cx="155" cy="136"/>
            </a:xfrm>
            <a:prstGeom prst="rect">
              <a:avLst/>
            </a:prstGeom>
            <a:noFill/>
            <a:ln w="9525">
              <a:noFill/>
              <a:miter lim="800000"/>
              <a:headEnd/>
              <a:tailEnd/>
            </a:ln>
          </p:spPr>
          <p:txBody>
            <a:bodyPr wrap="none">
              <a:spAutoFit/>
            </a:bodyPr>
            <a:lstStyle/>
            <a:p>
              <a:pPr algn="ctr"/>
              <a:r>
                <a:rPr lang="en-US" sz="800">
                  <a:solidFill>
                    <a:srgbClr val="FFFFFF"/>
                  </a:solidFill>
                </a:rPr>
                <a:t>5</a:t>
              </a:r>
            </a:p>
          </p:txBody>
        </p:sp>
        <p:sp>
          <p:nvSpPr>
            <p:cNvPr id="429198" name="TextBox 1003"/>
            <p:cNvSpPr txBox="1">
              <a:spLocks noChangeArrowheads="1"/>
            </p:cNvSpPr>
            <p:nvPr/>
          </p:nvSpPr>
          <p:spPr bwMode="auto">
            <a:xfrm>
              <a:off x="4878" y="3336"/>
              <a:ext cx="155" cy="136"/>
            </a:xfrm>
            <a:prstGeom prst="rect">
              <a:avLst/>
            </a:prstGeom>
            <a:noFill/>
            <a:ln w="9525">
              <a:noFill/>
              <a:miter lim="800000"/>
              <a:headEnd/>
              <a:tailEnd/>
            </a:ln>
          </p:spPr>
          <p:txBody>
            <a:bodyPr wrap="none">
              <a:spAutoFit/>
            </a:bodyPr>
            <a:lstStyle/>
            <a:p>
              <a:pPr algn="ctr"/>
              <a:r>
                <a:rPr lang="en-US" sz="800">
                  <a:solidFill>
                    <a:srgbClr val="FFFFFF"/>
                  </a:solidFill>
                </a:rPr>
                <a:t>2</a:t>
              </a:r>
            </a:p>
          </p:txBody>
        </p:sp>
        <p:sp>
          <p:nvSpPr>
            <p:cNvPr id="429199" name="TextBox 1004"/>
            <p:cNvSpPr txBox="1">
              <a:spLocks noChangeArrowheads="1"/>
            </p:cNvSpPr>
            <p:nvPr/>
          </p:nvSpPr>
          <p:spPr bwMode="auto">
            <a:xfrm>
              <a:off x="5068" y="3336"/>
              <a:ext cx="155" cy="136"/>
            </a:xfrm>
            <a:prstGeom prst="rect">
              <a:avLst/>
            </a:prstGeom>
            <a:noFill/>
            <a:ln w="9525">
              <a:noFill/>
              <a:miter lim="800000"/>
              <a:headEnd/>
              <a:tailEnd/>
            </a:ln>
          </p:spPr>
          <p:txBody>
            <a:bodyPr wrap="none">
              <a:spAutoFit/>
            </a:bodyPr>
            <a:lstStyle/>
            <a:p>
              <a:pPr algn="ctr"/>
              <a:r>
                <a:rPr lang="en-US" sz="800">
                  <a:solidFill>
                    <a:srgbClr val="FFFFFF"/>
                  </a:solidFill>
                </a:rPr>
                <a:t>0</a:t>
              </a:r>
            </a:p>
          </p:txBody>
        </p:sp>
        <p:sp>
          <p:nvSpPr>
            <p:cNvPr id="429200" name="TextBox 1006"/>
            <p:cNvSpPr txBox="1">
              <a:spLocks noChangeArrowheads="1"/>
            </p:cNvSpPr>
            <p:nvPr/>
          </p:nvSpPr>
          <p:spPr bwMode="auto">
            <a:xfrm>
              <a:off x="5254" y="3336"/>
              <a:ext cx="155" cy="136"/>
            </a:xfrm>
            <a:prstGeom prst="rect">
              <a:avLst/>
            </a:prstGeom>
            <a:noFill/>
            <a:ln w="9525">
              <a:noFill/>
              <a:miter lim="800000"/>
              <a:headEnd/>
              <a:tailEnd/>
            </a:ln>
          </p:spPr>
          <p:txBody>
            <a:bodyPr wrap="none">
              <a:spAutoFit/>
            </a:bodyPr>
            <a:lstStyle/>
            <a:p>
              <a:pPr algn="ctr"/>
              <a:r>
                <a:rPr lang="en-US" sz="800">
                  <a:solidFill>
                    <a:srgbClr val="FFFFFF"/>
                  </a:solidFill>
                </a:rPr>
                <a:t>0</a:t>
              </a:r>
            </a:p>
          </p:txBody>
        </p:sp>
        <p:sp>
          <p:nvSpPr>
            <p:cNvPr id="429201" name="TextBox 1007"/>
            <p:cNvSpPr txBox="1">
              <a:spLocks noChangeArrowheads="1"/>
            </p:cNvSpPr>
            <p:nvPr/>
          </p:nvSpPr>
          <p:spPr bwMode="auto">
            <a:xfrm>
              <a:off x="6179" y="3336"/>
              <a:ext cx="155" cy="136"/>
            </a:xfrm>
            <a:prstGeom prst="rect">
              <a:avLst/>
            </a:prstGeom>
            <a:noFill/>
            <a:ln w="9525">
              <a:noFill/>
              <a:miter lim="800000"/>
              <a:headEnd/>
              <a:tailEnd/>
            </a:ln>
          </p:spPr>
          <p:txBody>
            <a:bodyPr wrap="none">
              <a:spAutoFit/>
            </a:bodyPr>
            <a:lstStyle/>
            <a:p>
              <a:pPr algn="ctr"/>
              <a:r>
                <a:rPr lang="en-US" sz="800">
                  <a:solidFill>
                    <a:srgbClr val="FFFFFF"/>
                  </a:solidFill>
                </a:rPr>
                <a:t>0</a:t>
              </a:r>
            </a:p>
          </p:txBody>
        </p:sp>
        <p:sp>
          <p:nvSpPr>
            <p:cNvPr id="429202" name="TextBox 1007"/>
            <p:cNvSpPr txBox="1">
              <a:spLocks noChangeArrowheads="1"/>
            </p:cNvSpPr>
            <p:nvPr/>
          </p:nvSpPr>
          <p:spPr bwMode="auto">
            <a:xfrm>
              <a:off x="5999" y="3336"/>
              <a:ext cx="155" cy="136"/>
            </a:xfrm>
            <a:prstGeom prst="rect">
              <a:avLst/>
            </a:prstGeom>
            <a:noFill/>
            <a:ln w="9525">
              <a:noFill/>
              <a:miter lim="800000"/>
              <a:headEnd/>
              <a:tailEnd/>
            </a:ln>
          </p:spPr>
          <p:txBody>
            <a:bodyPr wrap="none">
              <a:spAutoFit/>
            </a:bodyPr>
            <a:lstStyle/>
            <a:p>
              <a:pPr algn="ctr"/>
              <a:r>
                <a:rPr lang="en-US" sz="800">
                  <a:solidFill>
                    <a:srgbClr val="FFFFFF"/>
                  </a:solidFill>
                </a:rPr>
                <a:t>0</a:t>
              </a:r>
            </a:p>
          </p:txBody>
        </p:sp>
        <p:sp>
          <p:nvSpPr>
            <p:cNvPr id="429203" name="TextBox 1007"/>
            <p:cNvSpPr txBox="1">
              <a:spLocks noChangeArrowheads="1"/>
            </p:cNvSpPr>
            <p:nvPr/>
          </p:nvSpPr>
          <p:spPr bwMode="auto">
            <a:xfrm>
              <a:off x="5812" y="3336"/>
              <a:ext cx="155" cy="136"/>
            </a:xfrm>
            <a:prstGeom prst="rect">
              <a:avLst/>
            </a:prstGeom>
            <a:noFill/>
            <a:ln w="9525">
              <a:noFill/>
              <a:miter lim="800000"/>
              <a:headEnd/>
              <a:tailEnd/>
            </a:ln>
          </p:spPr>
          <p:txBody>
            <a:bodyPr wrap="none">
              <a:spAutoFit/>
            </a:bodyPr>
            <a:lstStyle/>
            <a:p>
              <a:pPr algn="ctr"/>
              <a:r>
                <a:rPr lang="en-US" sz="800">
                  <a:solidFill>
                    <a:srgbClr val="FFFFFF"/>
                  </a:solidFill>
                </a:rPr>
                <a:t>0</a:t>
              </a:r>
            </a:p>
          </p:txBody>
        </p:sp>
        <p:sp>
          <p:nvSpPr>
            <p:cNvPr id="429204" name="TextBox 1007"/>
            <p:cNvSpPr txBox="1">
              <a:spLocks noChangeArrowheads="1"/>
            </p:cNvSpPr>
            <p:nvPr/>
          </p:nvSpPr>
          <p:spPr bwMode="auto">
            <a:xfrm>
              <a:off x="5627" y="3336"/>
              <a:ext cx="155" cy="136"/>
            </a:xfrm>
            <a:prstGeom prst="rect">
              <a:avLst/>
            </a:prstGeom>
            <a:noFill/>
            <a:ln w="9525">
              <a:noFill/>
              <a:miter lim="800000"/>
              <a:headEnd/>
              <a:tailEnd/>
            </a:ln>
          </p:spPr>
          <p:txBody>
            <a:bodyPr wrap="none">
              <a:spAutoFit/>
            </a:bodyPr>
            <a:lstStyle/>
            <a:p>
              <a:pPr algn="ctr"/>
              <a:r>
                <a:rPr lang="en-US" sz="800">
                  <a:solidFill>
                    <a:srgbClr val="FFFFFF"/>
                  </a:solidFill>
                </a:rPr>
                <a:t>0</a:t>
              </a:r>
            </a:p>
          </p:txBody>
        </p:sp>
        <p:sp>
          <p:nvSpPr>
            <p:cNvPr id="429205" name="TextBox 1007"/>
            <p:cNvSpPr txBox="1">
              <a:spLocks noChangeArrowheads="1"/>
            </p:cNvSpPr>
            <p:nvPr/>
          </p:nvSpPr>
          <p:spPr bwMode="auto">
            <a:xfrm>
              <a:off x="5438" y="3336"/>
              <a:ext cx="155" cy="136"/>
            </a:xfrm>
            <a:prstGeom prst="rect">
              <a:avLst/>
            </a:prstGeom>
            <a:noFill/>
            <a:ln w="9525">
              <a:noFill/>
              <a:miter lim="800000"/>
              <a:headEnd/>
              <a:tailEnd/>
            </a:ln>
          </p:spPr>
          <p:txBody>
            <a:bodyPr wrap="none">
              <a:spAutoFit/>
            </a:bodyPr>
            <a:lstStyle/>
            <a:p>
              <a:pPr algn="ctr"/>
              <a:r>
                <a:rPr lang="en-US" sz="800">
                  <a:solidFill>
                    <a:srgbClr val="FFFFFF"/>
                  </a:solidFill>
                </a:rPr>
                <a:t>0</a:t>
              </a:r>
            </a:p>
          </p:txBody>
        </p:sp>
        <p:sp>
          <p:nvSpPr>
            <p:cNvPr id="429206" name="TextBox 997"/>
            <p:cNvSpPr txBox="1">
              <a:spLocks noChangeArrowheads="1"/>
            </p:cNvSpPr>
            <p:nvPr/>
          </p:nvSpPr>
          <p:spPr bwMode="auto">
            <a:xfrm>
              <a:off x="3906" y="3448"/>
              <a:ext cx="229" cy="136"/>
            </a:xfrm>
            <a:prstGeom prst="rect">
              <a:avLst/>
            </a:prstGeom>
            <a:noFill/>
            <a:ln w="9525">
              <a:noFill/>
              <a:miter lim="800000"/>
              <a:headEnd/>
              <a:tailEnd/>
            </a:ln>
          </p:spPr>
          <p:txBody>
            <a:bodyPr wrap="none">
              <a:spAutoFit/>
            </a:bodyPr>
            <a:lstStyle/>
            <a:p>
              <a:pPr algn="ctr"/>
              <a:r>
                <a:rPr lang="en-US" sz="800">
                  <a:solidFill>
                    <a:srgbClr val="FFFFFF"/>
                  </a:solidFill>
                </a:rPr>
                <a:t>171</a:t>
              </a:r>
            </a:p>
          </p:txBody>
        </p:sp>
        <p:sp>
          <p:nvSpPr>
            <p:cNvPr id="429207" name="TextBox 998"/>
            <p:cNvSpPr txBox="1">
              <a:spLocks noChangeArrowheads="1"/>
            </p:cNvSpPr>
            <p:nvPr/>
          </p:nvSpPr>
          <p:spPr bwMode="auto">
            <a:xfrm>
              <a:off x="4090" y="3448"/>
              <a:ext cx="229" cy="136"/>
            </a:xfrm>
            <a:prstGeom prst="rect">
              <a:avLst/>
            </a:prstGeom>
            <a:noFill/>
            <a:ln w="9525">
              <a:noFill/>
              <a:miter lim="800000"/>
              <a:headEnd/>
              <a:tailEnd/>
            </a:ln>
          </p:spPr>
          <p:txBody>
            <a:bodyPr wrap="none">
              <a:spAutoFit/>
            </a:bodyPr>
            <a:lstStyle/>
            <a:p>
              <a:pPr algn="ctr"/>
              <a:r>
                <a:rPr lang="en-US" sz="800">
                  <a:solidFill>
                    <a:srgbClr val="FFFFFF"/>
                  </a:solidFill>
                </a:rPr>
                <a:t>121</a:t>
              </a:r>
            </a:p>
          </p:txBody>
        </p:sp>
        <p:sp>
          <p:nvSpPr>
            <p:cNvPr id="429208" name="TextBox 999"/>
            <p:cNvSpPr txBox="1">
              <a:spLocks noChangeArrowheads="1"/>
            </p:cNvSpPr>
            <p:nvPr/>
          </p:nvSpPr>
          <p:spPr bwMode="auto">
            <a:xfrm>
              <a:off x="4272" y="3448"/>
              <a:ext cx="192" cy="136"/>
            </a:xfrm>
            <a:prstGeom prst="rect">
              <a:avLst/>
            </a:prstGeom>
            <a:noFill/>
            <a:ln w="9525">
              <a:noFill/>
              <a:miter lim="800000"/>
              <a:headEnd/>
              <a:tailEnd/>
            </a:ln>
          </p:spPr>
          <p:txBody>
            <a:bodyPr wrap="none">
              <a:spAutoFit/>
            </a:bodyPr>
            <a:lstStyle/>
            <a:p>
              <a:pPr algn="ctr"/>
              <a:r>
                <a:rPr lang="en-US" sz="800">
                  <a:solidFill>
                    <a:srgbClr val="FFFFFF"/>
                  </a:solidFill>
                </a:rPr>
                <a:t>85</a:t>
              </a:r>
            </a:p>
          </p:txBody>
        </p:sp>
        <p:sp>
          <p:nvSpPr>
            <p:cNvPr id="429209" name="TextBox 1001"/>
            <p:cNvSpPr txBox="1">
              <a:spLocks noChangeArrowheads="1"/>
            </p:cNvSpPr>
            <p:nvPr/>
          </p:nvSpPr>
          <p:spPr bwMode="auto">
            <a:xfrm>
              <a:off x="4497" y="3448"/>
              <a:ext cx="192" cy="136"/>
            </a:xfrm>
            <a:prstGeom prst="rect">
              <a:avLst/>
            </a:prstGeom>
            <a:noFill/>
            <a:ln w="9525">
              <a:noFill/>
              <a:miter lim="800000"/>
              <a:headEnd/>
              <a:tailEnd/>
            </a:ln>
          </p:spPr>
          <p:txBody>
            <a:bodyPr wrap="none">
              <a:spAutoFit/>
            </a:bodyPr>
            <a:lstStyle/>
            <a:p>
              <a:pPr algn="ctr"/>
              <a:r>
                <a:rPr lang="en-US" sz="800">
                  <a:solidFill>
                    <a:srgbClr val="FFFFFF"/>
                  </a:solidFill>
                </a:rPr>
                <a:t>42</a:t>
              </a:r>
            </a:p>
          </p:txBody>
        </p:sp>
        <p:sp>
          <p:nvSpPr>
            <p:cNvPr id="429210" name="TextBox 1002"/>
            <p:cNvSpPr txBox="1">
              <a:spLocks noChangeArrowheads="1"/>
            </p:cNvSpPr>
            <p:nvPr/>
          </p:nvSpPr>
          <p:spPr bwMode="auto">
            <a:xfrm>
              <a:off x="4660" y="3448"/>
              <a:ext cx="192" cy="136"/>
            </a:xfrm>
            <a:prstGeom prst="rect">
              <a:avLst/>
            </a:prstGeom>
            <a:noFill/>
            <a:ln w="9525">
              <a:noFill/>
              <a:miter lim="800000"/>
              <a:headEnd/>
              <a:tailEnd/>
            </a:ln>
          </p:spPr>
          <p:txBody>
            <a:bodyPr wrap="none">
              <a:spAutoFit/>
            </a:bodyPr>
            <a:lstStyle/>
            <a:p>
              <a:pPr algn="ctr"/>
              <a:r>
                <a:rPr lang="en-US" sz="800">
                  <a:solidFill>
                    <a:srgbClr val="FFFFFF"/>
                  </a:solidFill>
                </a:rPr>
                <a:t>17</a:t>
              </a:r>
            </a:p>
          </p:txBody>
        </p:sp>
        <p:sp>
          <p:nvSpPr>
            <p:cNvPr id="429211" name="TextBox 1003"/>
            <p:cNvSpPr txBox="1">
              <a:spLocks noChangeArrowheads="1"/>
            </p:cNvSpPr>
            <p:nvPr/>
          </p:nvSpPr>
          <p:spPr bwMode="auto">
            <a:xfrm>
              <a:off x="4878" y="3448"/>
              <a:ext cx="155" cy="136"/>
            </a:xfrm>
            <a:prstGeom prst="rect">
              <a:avLst/>
            </a:prstGeom>
            <a:noFill/>
            <a:ln w="9525">
              <a:noFill/>
              <a:miter lim="800000"/>
              <a:headEnd/>
              <a:tailEnd/>
            </a:ln>
          </p:spPr>
          <p:txBody>
            <a:bodyPr wrap="none">
              <a:spAutoFit/>
            </a:bodyPr>
            <a:lstStyle/>
            <a:p>
              <a:pPr algn="ctr"/>
              <a:r>
                <a:rPr lang="en-US" sz="800">
                  <a:solidFill>
                    <a:srgbClr val="FFFFFF"/>
                  </a:solidFill>
                </a:rPr>
                <a:t>7</a:t>
              </a:r>
            </a:p>
          </p:txBody>
        </p:sp>
        <p:sp>
          <p:nvSpPr>
            <p:cNvPr id="429212" name="TextBox 1004"/>
            <p:cNvSpPr txBox="1">
              <a:spLocks noChangeArrowheads="1"/>
            </p:cNvSpPr>
            <p:nvPr/>
          </p:nvSpPr>
          <p:spPr bwMode="auto">
            <a:xfrm>
              <a:off x="5068" y="3448"/>
              <a:ext cx="155" cy="136"/>
            </a:xfrm>
            <a:prstGeom prst="rect">
              <a:avLst/>
            </a:prstGeom>
            <a:noFill/>
            <a:ln w="9525">
              <a:noFill/>
              <a:miter lim="800000"/>
              <a:headEnd/>
              <a:tailEnd/>
            </a:ln>
          </p:spPr>
          <p:txBody>
            <a:bodyPr wrap="none">
              <a:spAutoFit/>
            </a:bodyPr>
            <a:lstStyle/>
            <a:p>
              <a:pPr algn="ctr"/>
              <a:r>
                <a:rPr lang="en-US" sz="800">
                  <a:solidFill>
                    <a:srgbClr val="FFFFFF"/>
                  </a:solidFill>
                </a:rPr>
                <a:t>4</a:t>
              </a:r>
            </a:p>
          </p:txBody>
        </p:sp>
        <p:sp>
          <p:nvSpPr>
            <p:cNvPr id="429213" name="TextBox 1006"/>
            <p:cNvSpPr txBox="1">
              <a:spLocks noChangeArrowheads="1"/>
            </p:cNvSpPr>
            <p:nvPr/>
          </p:nvSpPr>
          <p:spPr bwMode="auto">
            <a:xfrm>
              <a:off x="5254" y="3448"/>
              <a:ext cx="155" cy="136"/>
            </a:xfrm>
            <a:prstGeom prst="rect">
              <a:avLst/>
            </a:prstGeom>
            <a:noFill/>
            <a:ln w="9525">
              <a:noFill/>
              <a:miter lim="800000"/>
              <a:headEnd/>
              <a:tailEnd/>
            </a:ln>
          </p:spPr>
          <p:txBody>
            <a:bodyPr wrap="none">
              <a:spAutoFit/>
            </a:bodyPr>
            <a:lstStyle/>
            <a:p>
              <a:pPr algn="ctr"/>
              <a:r>
                <a:rPr lang="en-US" sz="800">
                  <a:solidFill>
                    <a:srgbClr val="FFFFFF"/>
                  </a:solidFill>
                </a:rPr>
                <a:t>1</a:t>
              </a:r>
            </a:p>
          </p:txBody>
        </p:sp>
        <p:sp>
          <p:nvSpPr>
            <p:cNvPr id="429214" name="TextBox 1007"/>
            <p:cNvSpPr txBox="1">
              <a:spLocks noChangeArrowheads="1"/>
            </p:cNvSpPr>
            <p:nvPr/>
          </p:nvSpPr>
          <p:spPr bwMode="auto">
            <a:xfrm>
              <a:off x="6179" y="3448"/>
              <a:ext cx="155" cy="136"/>
            </a:xfrm>
            <a:prstGeom prst="rect">
              <a:avLst/>
            </a:prstGeom>
            <a:noFill/>
            <a:ln w="9525">
              <a:noFill/>
              <a:miter lim="800000"/>
              <a:headEnd/>
              <a:tailEnd/>
            </a:ln>
          </p:spPr>
          <p:txBody>
            <a:bodyPr wrap="none">
              <a:spAutoFit/>
            </a:bodyPr>
            <a:lstStyle/>
            <a:p>
              <a:pPr algn="ctr"/>
              <a:r>
                <a:rPr lang="en-US" sz="800">
                  <a:solidFill>
                    <a:srgbClr val="FFFFFF"/>
                  </a:solidFill>
                </a:rPr>
                <a:t>0</a:t>
              </a:r>
            </a:p>
          </p:txBody>
        </p:sp>
        <p:sp>
          <p:nvSpPr>
            <p:cNvPr id="429215" name="TextBox 1007"/>
            <p:cNvSpPr txBox="1">
              <a:spLocks noChangeArrowheads="1"/>
            </p:cNvSpPr>
            <p:nvPr/>
          </p:nvSpPr>
          <p:spPr bwMode="auto">
            <a:xfrm>
              <a:off x="5999" y="3448"/>
              <a:ext cx="155" cy="136"/>
            </a:xfrm>
            <a:prstGeom prst="rect">
              <a:avLst/>
            </a:prstGeom>
            <a:noFill/>
            <a:ln w="9525">
              <a:noFill/>
              <a:miter lim="800000"/>
              <a:headEnd/>
              <a:tailEnd/>
            </a:ln>
          </p:spPr>
          <p:txBody>
            <a:bodyPr wrap="none">
              <a:spAutoFit/>
            </a:bodyPr>
            <a:lstStyle/>
            <a:p>
              <a:pPr algn="ctr"/>
              <a:r>
                <a:rPr lang="en-US" sz="800">
                  <a:solidFill>
                    <a:srgbClr val="FFFFFF"/>
                  </a:solidFill>
                </a:rPr>
                <a:t>0</a:t>
              </a:r>
            </a:p>
          </p:txBody>
        </p:sp>
        <p:sp>
          <p:nvSpPr>
            <p:cNvPr id="429216" name="TextBox 1007"/>
            <p:cNvSpPr txBox="1">
              <a:spLocks noChangeArrowheads="1"/>
            </p:cNvSpPr>
            <p:nvPr/>
          </p:nvSpPr>
          <p:spPr bwMode="auto">
            <a:xfrm>
              <a:off x="5812" y="3448"/>
              <a:ext cx="155" cy="136"/>
            </a:xfrm>
            <a:prstGeom prst="rect">
              <a:avLst/>
            </a:prstGeom>
            <a:noFill/>
            <a:ln w="9525">
              <a:noFill/>
              <a:miter lim="800000"/>
              <a:headEnd/>
              <a:tailEnd/>
            </a:ln>
          </p:spPr>
          <p:txBody>
            <a:bodyPr wrap="none">
              <a:spAutoFit/>
            </a:bodyPr>
            <a:lstStyle/>
            <a:p>
              <a:pPr algn="ctr"/>
              <a:r>
                <a:rPr lang="en-US" sz="800">
                  <a:solidFill>
                    <a:srgbClr val="FFFFFF"/>
                  </a:solidFill>
                </a:rPr>
                <a:t>0</a:t>
              </a:r>
            </a:p>
          </p:txBody>
        </p:sp>
        <p:sp>
          <p:nvSpPr>
            <p:cNvPr id="429217" name="TextBox 1007"/>
            <p:cNvSpPr txBox="1">
              <a:spLocks noChangeArrowheads="1"/>
            </p:cNvSpPr>
            <p:nvPr/>
          </p:nvSpPr>
          <p:spPr bwMode="auto">
            <a:xfrm>
              <a:off x="5627" y="3448"/>
              <a:ext cx="155" cy="136"/>
            </a:xfrm>
            <a:prstGeom prst="rect">
              <a:avLst/>
            </a:prstGeom>
            <a:noFill/>
            <a:ln w="9525">
              <a:noFill/>
              <a:miter lim="800000"/>
              <a:headEnd/>
              <a:tailEnd/>
            </a:ln>
          </p:spPr>
          <p:txBody>
            <a:bodyPr wrap="none">
              <a:spAutoFit/>
            </a:bodyPr>
            <a:lstStyle/>
            <a:p>
              <a:pPr algn="ctr"/>
              <a:r>
                <a:rPr lang="en-US" sz="800">
                  <a:solidFill>
                    <a:srgbClr val="FFFFFF"/>
                  </a:solidFill>
                </a:rPr>
                <a:t>0</a:t>
              </a:r>
            </a:p>
          </p:txBody>
        </p:sp>
        <p:sp>
          <p:nvSpPr>
            <p:cNvPr id="429218" name="TextBox 1007"/>
            <p:cNvSpPr txBox="1">
              <a:spLocks noChangeArrowheads="1"/>
            </p:cNvSpPr>
            <p:nvPr/>
          </p:nvSpPr>
          <p:spPr bwMode="auto">
            <a:xfrm>
              <a:off x="5438" y="3448"/>
              <a:ext cx="155" cy="136"/>
            </a:xfrm>
            <a:prstGeom prst="rect">
              <a:avLst/>
            </a:prstGeom>
            <a:noFill/>
            <a:ln w="9525">
              <a:noFill/>
              <a:miter lim="800000"/>
              <a:headEnd/>
              <a:tailEnd/>
            </a:ln>
          </p:spPr>
          <p:txBody>
            <a:bodyPr wrap="none">
              <a:spAutoFit/>
            </a:bodyPr>
            <a:lstStyle/>
            <a:p>
              <a:pPr algn="ctr"/>
              <a:r>
                <a:rPr lang="en-US" sz="800">
                  <a:solidFill>
                    <a:srgbClr val="FFFFFF"/>
                  </a:solidFill>
                </a:rPr>
                <a:t>1</a:t>
              </a:r>
            </a:p>
          </p:txBody>
        </p:sp>
        <p:cxnSp>
          <p:nvCxnSpPr>
            <p:cNvPr id="429219" name="Straight Connector 968"/>
            <p:cNvCxnSpPr>
              <a:cxnSpLocks noChangeShapeType="1"/>
            </p:cNvCxnSpPr>
            <p:nvPr/>
          </p:nvCxnSpPr>
          <p:spPr bwMode="auto">
            <a:xfrm flipH="1">
              <a:off x="4050" y="1634"/>
              <a:ext cx="0" cy="50"/>
            </a:xfrm>
            <a:prstGeom prst="line">
              <a:avLst/>
            </a:prstGeom>
            <a:noFill/>
            <a:ln w="19050" algn="ctr">
              <a:solidFill>
                <a:schemeClr val="accent2"/>
              </a:solidFill>
              <a:round/>
              <a:headEnd/>
              <a:tailEnd/>
            </a:ln>
          </p:spPr>
        </p:cxnSp>
        <p:cxnSp>
          <p:nvCxnSpPr>
            <p:cNvPr id="429220" name="Straight Connector 968"/>
            <p:cNvCxnSpPr>
              <a:cxnSpLocks noChangeShapeType="1"/>
            </p:cNvCxnSpPr>
            <p:nvPr/>
          </p:nvCxnSpPr>
          <p:spPr bwMode="auto">
            <a:xfrm flipH="1">
              <a:off x="4162" y="2150"/>
              <a:ext cx="0" cy="49"/>
            </a:xfrm>
            <a:prstGeom prst="line">
              <a:avLst/>
            </a:prstGeom>
            <a:noFill/>
            <a:ln w="19050" algn="ctr">
              <a:solidFill>
                <a:schemeClr val="accent2"/>
              </a:solidFill>
              <a:round/>
              <a:headEnd/>
              <a:tailEnd/>
            </a:ln>
          </p:spPr>
        </p:cxnSp>
        <p:cxnSp>
          <p:nvCxnSpPr>
            <p:cNvPr id="429221" name="Straight Connector 968"/>
            <p:cNvCxnSpPr>
              <a:cxnSpLocks noChangeShapeType="1"/>
            </p:cNvCxnSpPr>
            <p:nvPr/>
          </p:nvCxnSpPr>
          <p:spPr bwMode="auto">
            <a:xfrm flipH="1">
              <a:off x="4233" y="2256"/>
              <a:ext cx="0" cy="49"/>
            </a:xfrm>
            <a:prstGeom prst="line">
              <a:avLst/>
            </a:prstGeom>
            <a:noFill/>
            <a:ln w="19050" algn="ctr">
              <a:solidFill>
                <a:schemeClr val="accent2"/>
              </a:solidFill>
              <a:round/>
              <a:headEnd/>
              <a:tailEnd/>
            </a:ln>
          </p:spPr>
        </p:cxnSp>
        <p:cxnSp>
          <p:nvCxnSpPr>
            <p:cNvPr id="429222" name="Straight Connector 968"/>
            <p:cNvCxnSpPr>
              <a:cxnSpLocks noChangeShapeType="1"/>
            </p:cNvCxnSpPr>
            <p:nvPr/>
          </p:nvCxnSpPr>
          <p:spPr bwMode="auto">
            <a:xfrm flipH="1">
              <a:off x="4275" y="2429"/>
              <a:ext cx="0" cy="49"/>
            </a:xfrm>
            <a:prstGeom prst="line">
              <a:avLst/>
            </a:prstGeom>
            <a:noFill/>
            <a:ln w="19050" algn="ctr">
              <a:solidFill>
                <a:schemeClr val="accent2"/>
              </a:solidFill>
              <a:round/>
              <a:headEnd/>
              <a:tailEnd/>
            </a:ln>
          </p:spPr>
        </p:cxnSp>
        <p:cxnSp>
          <p:nvCxnSpPr>
            <p:cNvPr id="429223" name="Straight Connector 968"/>
            <p:cNvCxnSpPr>
              <a:cxnSpLocks noChangeShapeType="1"/>
            </p:cNvCxnSpPr>
            <p:nvPr/>
          </p:nvCxnSpPr>
          <p:spPr bwMode="auto">
            <a:xfrm flipH="1">
              <a:off x="4289" y="2465"/>
              <a:ext cx="0" cy="50"/>
            </a:xfrm>
            <a:prstGeom prst="line">
              <a:avLst/>
            </a:prstGeom>
            <a:noFill/>
            <a:ln w="19050" algn="ctr">
              <a:solidFill>
                <a:schemeClr val="accent2"/>
              </a:solidFill>
              <a:round/>
              <a:headEnd/>
              <a:tailEnd/>
            </a:ln>
          </p:spPr>
        </p:cxnSp>
        <p:cxnSp>
          <p:nvCxnSpPr>
            <p:cNvPr id="429224" name="Straight Connector 968"/>
            <p:cNvCxnSpPr>
              <a:cxnSpLocks noChangeShapeType="1"/>
            </p:cNvCxnSpPr>
            <p:nvPr/>
          </p:nvCxnSpPr>
          <p:spPr bwMode="auto">
            <a:xfrm flipH="1">
              <a:off x="4327" y="2542"/>
              <a:ext cx="0" cy="50"/>
            </a:xfrm>
            <a:prstGeom prst="line">
              <a:avLst/>
            </a:prstGeom>
            <a:noFill/>
            <a:ln w="19050" algn="ctr">
              <a:solidFill>
                <a:schemeClr val="accent2"/>
              </a:solidFill>
              <a:round/>
              <a:headEnd/>
              <a:tailEnd/>
            </a:ln>
          </p:spPr>
        </p:cxnSp>
        <p:cxnSp>
          <p:nvCxnSpPr>
            <p:cNvPr id="429225" name="Straight Connector 968"/>
            <p:cNvCxnSpPr>
              <a:cxnSpLocks noChangeShapeType="1"/>
            </p:cNvCxnSpPr>
            <p:nvPr/>
          </p:nvCxnSpPr>
          <p:spPr bwMode="auto">
            <a:xfrm flipH="1">
              <a:off x="4345" y="2558"/>
              <a:ext cx="0" cy="49"/>
            </a:xfrm>
            <a:prstGeom prst="line">
              <a:avLst/>
            </a:prstGeom>
            <a:noFill/>
            <a:ln w="19050" algn="ctr">
              <a:solidFill>
                <a:schemeClr val="accent2"/>
              </a:solidFill>
              <a:round/>
              <a:headEnd/>
              <a:tailEnd/>
            </a:ln>
          </p:spPr>
        </p:cxnSp>
        <p:cxnSp>
          <p:nvCxnSpPr>
            <p:cNvPr id="429226" name="Straight Connector 968"/>
            <p:cNvCxnSpPr>
              <a:cxnSpLocks noChangeShapeType="1"/>
            </p:cNvCxnSpPr>
            <p:nvPr/>
          </p:nvCxnSpPr>
          <p:spPr bwMode="auto">
            <a:xfrm flipH="1">
              <a:off x="4483" y="2737"/>
              <a:ext cx="0" cy="50"/>
            </a:xfrm>
            <a:prstGeom prst="line">
              <a:avLst/>
            </a:prstGeom>
            <a:noFill/>
            <a:ln w="19050" algn="ctr">
              <a:solidFill>
                <a:schemeClr val="accent2"/>
              </a:solidFill>
              <a:round/>
              <a:headEnd/>
              <a:tailEnd/>
            </a:ln>
          </p:spPr>
        </p:cxnSp>
        <p:cxnSp>
          <p:nvCxnSpPr>
            <p:cNvPr id="429227" name="Straight Connector 968"/>
            <p:cNvCxnSpPr>
              <a:cxnSpLocks noChangeShapeType="1"/>
            </p:cNvCxnSpPr>
            <p:nvPr/>
          </p:nvCxnSpPr>
          <p:spPr bwMode="auto">
            <a:xfrm flipH="1">
              <a:off x="4804" y="2861"/>
              <a:ext cx="0" cy="50"/>
            </a:xfrm>
            <a:prstGeom prst="line">
              <a:avLst/>
            </a:prstGeom>
            <a:noFill/>
            <a:ln w="19050" algn="ctr">
              <a:solidFill>
                <a:schemeClr val="accent2"/>
              </a:solidFill>
              <a:round/>
              <a:headEnd/>
              <a:tailEnd/>
            </a:ln>
          </p:spPr>
        </p:cxnSp>
        <p:cxnSp>
          <p:nvCxnSpPr>
            <p:cNvPr id="196" name="Straight Connector 968"/>
            <p:cNvCxnSpPr>
              <a:cxnSpLocks noChangeShapeType="1"/>
            </p:cNvCxnSpPr>
            <p:nvPr/>
          </p:nvCxnSpPr>
          <p:spPr bwMode="auto">
            <a:xfrm flipH="1">
              <a:off x="5249" y="2853"/>
              <a:ext cx="0" cy="49"/>
            </a:xfrm>
            <a:prstGeom prst="line">
              <a:avLst/>
            </a:prstGeom>
            <a:noFill/>
            <a:ln w="19050" algn="ctr">
              <a:solidFill>
                <a:schemeClr val="accent3"/>
              </a:solidFill>
              <a:round/>
              <a:headEnd/>
              <a:tailEnd/>
            </a:ln>
          </p:spPr>
        </p:cxnSp>
        <p:cxnSp>
          <p:nvCxnSpPr>
            <p:cNvPr id="197" name="Straight Connector 968"/>
            <p:cNvCxnSpPr>
              <a:cxnSpLocks noChangeShapeType="1"/>
            </p:cNvCxnSpPr>
            <p:nvPr/>
          </p:nvCxnSpPr>
          <p:spPr bwMode="auto">
            <a:xfrm flipH="1">
              <a:off x="5023" y="2844"/>
              <a:ext cx="0" cy="50"/>
            </a:xfrm>
            <a:prstGeom prst="line">
              <a:avLst/>
            </a:prstGeom>
            <a:noFill/>
            <a:ln w="19050" algn="ctr">
              <a:solidFill>
                <a:schemeClr val="accent3"/>
              </a:solidFill>
              <a:round/>
              <a:headEnd/>
              <a:tailEnd/>
            </a:ln>
          </p:spPr>
        </p:cxnSp>
        <p:cxnSp>
          <p:nvCxnSpPr>
            <p:cNvPr id="198" name="Straight Connector 968"/>
            <p:cNvCxnSpPr>
              <a:cxnSpLocks noChangeShapeType="1"/>
            </p:cNvCxnSpPr>
            <p:nvPr/>
          </p:nvCxnSpPr>
          <p:spPr bwMode="auto">
            <a:xfrm flipH="1">
              <a:off x="4698" y="2661"/>
              <a:ext cx="0" cy="50"/>
            </a:xfrm>
            <a:prstGeom prst="line">
              <a:avLst/>
            </a:prstGeom>
            <a:noFill/>
            <a:ln w="19050" algn="ctr">
              <a:solidFill>
                <a:schemeClr val="accent3"/>
              </a:solidFill>
              <a:round/>
              <a:headEnd/>
              <a:tailEnd/>
            </a:ln>
          </p:spPr>
        </p:cxnSp>
        <p:cxnSp>
          <p:nvCxnSpPr>
            <p:cNvPr id="199" name="Straight Connector 968"/>
            <p:cNvCxnSpPr>
              <a:cxnSpLocks noChangeShapeType="1"/>
            </p:cNvCxnSpPr>
            <p:nvPr/>
          </p:nvCxnSpPr>
          <p:spPr bwMode="auto">
            <a:xfrm flipH="1">
              <a:off x="4637" y="2593"/>
              <a:ext cx="0" cy="49"/>
            </a:xfrm>
            <a:prstGeom prst="line">
              <a:avLst/>
            </a:prstGeom>
            <a:noFill/>
            <a:ln w="19050" algn="ctr">
              <a:solidFill>
                <a:schemeClr val="accent3"/>
              </a:solidFill>
              <a:round/>
              <a:headEnd/>
              <a:tailEnd/>
            </a:ln>
          </p:spPr>
        </p:cxnSp>
        <p:cxnSp>
          <p:nvCxnSpPr>
            <p:cNvPr id="200" name="Straight Connector 968"/>
            <p:cNvCxnSpPr>
              <a:cxnSpLocks noChangeShapeType="1"/>
            </p:cNvCxnSpPr>
            <p:nvPr/>
          </p:nvCxnSpPr>
          <p:spPr bwMode="auto">
            <a:xfrm flipH="1">
              <a:off x="4530" y="2453"/>
              <a:ext cx="0" cy="49"/>
            </a:xfrm>
            <a:prstGeom prst="line">
              <a:avLst/>
            </a:prstGeom>
            <a:noFill/>
            <a:ln w="19050" algn="ctr">
              <a:solidFill>
                <a:schemeClr val="accent3"/>
              </a:solidFill>
              <a:round/>
              <a:headEnd/>
              <a:tailEnd/>
            </a:ln>
          </p:spPr>
        </p:cxnSp>
        <p:cxnSp>
          <p:nvCxnSpPr>
            <p:cNvPr id="201" name="Straight Connector 968"/>
            <p:cNvCxnSpPr>
              <a:cxnSpLocks noChangeShapeType="1"/>
            </p:cNvCxnSpPr>
            <p:nvPr/>
          </p:nvCxnSpPr>
          <p:spPr bwMode="auto">
            <a:xfrm flipH="1">
              <a:off x="4458" y="2312"/>
              <a:ext cx="0" cy="50"/>
            </a:xfrm>
            <a:prstGeom prst="line">
              <a:avLst/>
            </a:prstGeom>
            <a:noFill/>
            <a:ln w="19050" algn="ctr">
              <a:solidFill>
                <a:schemeClr val="accent3"/>
              </a:solidFill>
              <a:round/>
              <a:headEnd/>
              <a:tailEnd/>
            </a:ln>
          </p:spPr>
        </p:cxnSp>
        <p:cxnSp>
          <p:nvCxnSpPr>
            <p:cNvPr id="202" name="Straight Connector 968"/>
            <p:cNvCxnSpPr>
              <a:cxnSpLocks noChangeShapeType="1"/>
            </p:cNvCxnSpPr>
            <p:nvPr/>
          </p:nvCxnSpPr>
          <p:spPr bwMode="auto">
            <a:xfrm flipH="1">
              <a:off x="4416" y="2242"/>
              <a:ext cx="0" cy="50"/>
            </a:xfrm>
            <a:prstGeom prst="line">
              <a:avLst/>
            </a:prstGeom>
            <a:noFill/>
            <a:ln w="19050" algn="ctr">
              <a:solidFill>
                <a:schemeClr val="accent3"/>
              </a:solidFill>
              <a:round/>
              <a:headEnd/>
              <a:tailEnd/>
            </a:ln>
          </p:spPr>
        </p:cxnSp>
        <p:cxnSp>
          <p:nvCxnSpPr>
            <p:cNvPr id="203" name="Straight Connector 968"/>
            <p:cNvCxnSpPr>
              <a:cxnSpLocks noChangeShapeType="1"/>
            </p:cNvCxnSpPr>
            <p:nvPr/>
          </p:nvCxnSpPr>
          <p:spPr bwMode="auto">
            <a:xfrm flipH="1">
              <a:off x="4402" y="2220"/>
              <a:ext cx="0" cy="49"/>
            </a:xfrm>
            <a:prstGeom prst="line">
              <a:avLst/>
            </a:prstGeom>
            <a:noFill/>
            <a:ln w="19050" algn="ctr">
              <a:solidFill>
                <a:schemeClr val="accent3"/>
              </a:solidFill>
              <a:round/>
              <a:headEnd/>
              <a:tailEnd/>
            </a:ln>
          </p:spPr>
        </p:cxnSp>
        <p:cxnSp>
          <p:nvCxnSpPr>
            <p:cNvPr id="204" name="Straight Connector 968"/>
            <p:cNvCxnSpPr>
              <a:cxnSpLocks noChangeShapeType="1"/>
            </p:cNvCxnSpPr>
            <p:nvPr/>
          </p:nvCxnSpPr>
          <p:spPr bwMode="auto">
            <a:xfrm flipH="1">
              <a:off x="4372" y="2155"/>
              <a:ext cx="0" cy="49"/>
            </a:xfrm>
            <a:prstGeom prst="line">
              <a:avLst/>
            </a:prstGeom>
            <a:noFill/>
            <a:ln w="19050" algn="ctr">
              <a:solidFill>
                <a:schemeClr val="accent3"/>
              </a:solidFill>
              <a:round/>
              <a:headEnd/>
              <a:tailEnd/>
            </a:ln>
          </p:spPr>
        </p:cxnSp>
        <p:cxnSp>
          <p:nvCxnSpPr>
            <p:cNvPr id="205" name="Straight Connector 968"/>
            <p:cNvCxnSpPr>
              <a:cxnSpLocks noChangeShapeType="1"/>
            </p:cNvCxnSpPr>
            <p:nvPr/>
          </p:nvCxnSpPr>
          <p:spPr bwMode="auto">
            <a:xfrm flipH="1">
              <a:off x="4328" y="2127"/>
              <a:ext cx="0" cy="49"/>
            </a:xfrm>
            <a:prstGeom prst="line">
              <a:avLst/>
            </a:prstGeom>
            <a:noFill/>
            <a:ln w="19050" algn="ctr">
              <a:solidFill>
                <a:schemeClr val="accent3"/>
              </a:solidFill>
              <a:round/>
              <a:headEnd/>
              <a:tailEnd/>
            </a:ln>
          </p:spPr>
        </p:cxnSp>
        <p:cxnSp>
          <p:nvCxnSpPr>
            <p:cNvPr id="206" name="Straight Connector 968"/>
            <p:cNvCxnSpPr>
              <a:cxnSpLocks noChangeShapeType="1"/>
            </p:cNvCxnSpPr>
            <p:nvPr/>
          </p:nvCxnSpPr>
          <p:spPr bwMode="auto">
            <a:xfrm flipH="1">
              <a:off x="4295" y="2098"/>
              <a:ext cx="0" cy="49"/>
            </a:xfrm>
            <a:prstGeom prst="line">
              <a:avLst/>
            </a:prstGeom>
            <a:noFill/>
            <a:ln w="19050" algn="ctr">
              <a:solidFill>
                <a:schemeClr val="accent3"/>
              </a:solidFill>
              <a:round/>
              <a:headEnd/>
              <a:tailEnd/>
            </a:ln>
          </p:spPr>
        </p:cxnSp>
        <p:cxnSp>
          <p:nvCxnSpPr>
            <p:cNvPr id="207" name="Straight Connector 968"/>
            <p:cNvCxnSpPr>
              <a:cxnSpLocks noChangeShapeType="1"/>
            </p:cNvCxnSpPr>
            <p:nvPr/>
          </p:nvCxnSpPr>
          <p:spPr bwMode="auto">
            <a:xfrm flipH="1">
              <a:off x="4282" y="2092"/>
              <a:ext cx="0" cy="49"/>
            </a:xfrm>
            <a:prstGeom prst="line">
              <a:avLst/>
            </a:prstGeom>
            <a:noFill/>
            <a:ln w="19050" algn="ctr">
              <a:solidFill>
                <a:schemeClr val="accent3"/>
              </a:solidFill>
              <a:round/>
              <a:headEnd/>
              <a:tailEnd/>
            </a:ln>
          </p:spPr>
        </p:cxnSp>
        <p:cxnSp>
          <p:nvCxnSpPr>
            <p:cNvPr id="208" name="Straight Connector 968"/>
            <p:cNvCxnSpPr>
              <a:cxnSpLocks noChangeShapeType="1"/>
            </p:cNvCxnSpPr>
            <p:nvPr/>
          </p:nvCxnSpPr>
          <p:spPr bwMode="auto">
            <a:xfrm flipH="1">
              <a:off x="3074" y="2840"/>
              <a:ext cx="0" cy="49"/>
            </a:xfrm>
            <a:prstGeom prst="line">
              <a:avLst/>
            </a:prstGeom>
            <a:noFill/>
            <a:ln w="19050" algn="ctr">
              <a:solidFill>
                <a:schemeClr val="accent3"/>
              </a:solidFill>
              <a:round/>
              <a:headEnd/>
              <a:tailEnd/>
            </a:ln>
          </p:spPr>
        </p:cxnSp>
        <p:sp>
          <p:nvSpPr>
            <p:cNvPr id="209" name="Freeform 208"/>
            <p:cNvSpPr/>
            <p:nvPr/>
          </p:nvSpPr>
          <p:spPr bwMode="auto">
            <a:xfrm>
              <a:off x="4024" y="1662"/>
              <a:ext cx="1539" cy="1274"/>
            </a:xfrm>
            <a:custGeom>
              <a:avLst/>
              <a:gdLst>
                <a:gd name="connsiteX0" fmla="*/ 0 w 2017059"/>
                <a:gd name="connsiteY0" fmla="*/ 0 h 1679659"/>
                <a:gd name="connsiteX1" fmla="*/ 41564 w 2017059"/>
                <a:gd name="connsiteY1" fmla="*/ 58678 h 1679659"/>
                <a:gd name="connsiteX2" fmla="*/ 66013 w 2017059"/>
                <a:gd name="connsiteY2" fmla="*/ 127135 h 1679659"/>
                <a:gd name="connsiteX3" fmla="*/ 117356 w 2017059"/>
                <a:gd name="connsiteY3" fmla="*/ 166254 h 1679659"/>
                <a:gd name="connsiteX4" fmla="*/ 124691 w 2017059"/>
                <a:gd name="connsiteY4" fmla="*/ 207818 h 1679659"/>
                <a:gd name="connsiteX5" fmla="*/ 139360 w 2017059"/>
                <a:gd name="connsiteY5" fmla="*/ 278720 h 1679659"/>
                <a:gd name="connsiteX6" fmla="*/ 149140 w 2017059"/>
                <a:gd name="connsiteY6" fmla="*/ 308059 h 1679659"/>
                <a:gd name="connsiteX7" fmla="*/ 168699 w 2017059"/>
                <a:gd name="connsiteY7" fmla="*/ 352068 h 1679659"/>
                <a:gd name="connsiteX8" fmla="*/ 171144 w 2017059"/>
                <a:gd name="connsiteY8" fmla="*/ 383852 h 1679659"/>
                <a:gd name="connsiteX9" fmla="*/ 190704 w 2017059"/>
                <a:gd name="connsiteY9" fmla="*/ 398522 h 1679659"/>
                <a:gd name="connsiteX10" fmla="*/ 210263 w 2017059"/>
                <a:gd name="connsiteY10" fmla="*/ 452310 h 1679659"/>
                <a:gd name="connsiteX11" fmla="*/ 224933 w 2017059"/>
                <a:gd name="connsiteY11" fmla="*/ 476759 h 1679659"/>
                <a:gd name="connsiteX12" fmla="*/ 256717 w 2017059"/>
                <a:gd name="connsiteY12" fmla="*/ 508543 h 1679659"/>
                <a:gd name="connsiteX13" fmla="*/ 290945 w 2017059"/>
                <a:gd name="connsiteY13" fmla="*/ 523212 h 1679659"/>
                <a:gd name="connsiteX14" fmla="*/ 317840 w 2017059"/>
                <a:gd name="connsiteY14" fmla="*/ 547662 h 1679659"/>
                <a:gd name="connsiteX15" fmla="*/ 339844 w 2017059"/>
                <a:gd name="connsiteY15" fmla="*/ 623454 h 1679659"/>
                <a:gd name="connsiteX16" fmla="*/ 371628 w 2017059"/>
                <a:gd name="connsiteY16" fmla="*/ 662573 h 1679659"/>
                <a:gd name="connsiteX17" fmla="*/ 403412 w 2017059"/>
                <a:gd name="connsiteY17" fmla="*/ 679687 h 1679659"/>
                <a:gd name="connsiteX18" fmla="*/ 430306 w 2017059"/>
                <a:gd name="connsiteY18" fmla="*/ 684577 h 1679659"/>
                <a:gd name="connsiteX19" fmla="*/ 476759 w 2017059"/>
                <a:gd name="connsiteY19" fmla="*/ 755480 h 1679659"/>
                <a:gd name="connsiteX20" fmla="*/ 506098 w 2017059"/>
                <a:gd name="connsiteY20" fmla="*/ 823938 h 1679659"/>
                <a:gd name="connsiteX21" fmla="*/ 550107 w 2017059"/>
                <a:gd name="connsiteY21" fmla="*/ 907065 h 1679659"/>
                <a:gd name="connsiteX22" fmla="*/ 569666 w 2017059"/>
                <a:gd name="connsiteY22" fmla="*/ 926624 h 1679659"/>
                <a:gd name="connsiteX23" fmla="*/ 616120 w 2017059"/>
                <a:gd name="connsiteY23" fmla="*/ 1007307 h 1679659"/>
                <a:gd name="connsiteX24" fmla="*/ 628344 w 2017059"/>
                <a:gd name="connsiteY24" fmla="*/ 1024421 h 1679659"/>
                <a:gd name="connsiteX25" fmla="*/ 655238 w 2017059"/>
                <a:gd name="connsiteY25" fmla="*/ 1065985 h 1679659"/>
                <a:gd name="connsiteX26" fmla="*/ 667463 w 2017059"/>
                <a:gd name="connsiteY26" fmla="*/ 1107548 h 1679659"/>
                <a:gd name="connsiteX27" fmla="*/ 682133 w 2017059"/>
                <a:gd name="connsiteY27" fmla="*/ 1131997 h 1679659"/>
                <a:gd name="connsiteX28" fmla="*/ 694357 w 2017059"/>
                <a:gd name="connsiteY28" fmla="*/ 1156447 h 1679659"/>
                <a:gd name="connsiteX29" fmla="*/ 723696 w 2017059"/>
                <a:gd name="connsiteY29" fmla="*/ 1166226 h 1679659"/>
                <a:gd name="connsiteX30" fmla="*/ 731031 w 2017059"/>
                <a:gd name="connsiteY30" fmla="*/ 1205345 h 1679659"/>
                <a:gd name="connsiteX31" fmla="*/ 762815 w 2017059"/>
                <a:gd name="connsiteY31" fmla="*/ 1232239 h 1679659"/>
                <a:gd name="connsiteX32" fmla="*/ 789709 w 2017059"/>
                <a:gd name="connsiteY32" fmla="*/ 1254243 h 1679659"/>
                <a:gd name="connsiteX33" fmla="*/ 801934 w 2017059"/>
                <a:gd name="connsiteY33" fmla="*/ 1288472 h 1679659"/>
                <a:gd name="connsiteX34" fmla="*/ 816603 w 2017059"/>
                <a:gd name="connsiteY34" fmla="*/ 1330036 h 1679659"/>
                <a:gd name="connsiteX35" fmla="*/ 858167 w 2017059"/>
                <a:gd name="connsiteY35" fmla="*/ 1366710 h 1679659"/>
                <a:gd name="connsiteX36" fmla="*/ 889951 w 2017059"/>
                <a:gd name="connsiteY36" fmla="*/ 1386269 h 1679659"/>
                <a:gd name="connsiteX37" fmla="*/ 909510 w 2017059"/>
                <a:gd name="connsiteY37" fmla="*/ 1427833 h 1679659"/>
                <a:gd name="connsiteX38" fmla="*/ 936404 w 2017059"/>
                <a:gd name="connsiteY38" fmla="*/ 1427833 h 1679659"/>
                <a:gd name="connsiteX39" fmla="*/ 955964 w 2017059"/>
                <a:gd name="connsiteY39" fmla="*/ 1447392 h 1679659"/>
                <a:gd name="connsiteX40" fmla="*/ 970633 w 2017059"/>
                <a:gd name="connsiteY40" fmla="*/ 1476731 h 1679659"/>
                <a:gd name="connsiteX41" fmla="*/ 990192 w 2017059"/>
                <a:gd name="connsiteY41" fmla="*/ 1479176 h 1679659"/>
                <a:gd name="connsiteX42" fmla="*/ 1021976 w 2017059"/>
                <a:gd name="connsiteY42" fmla="*/ 1523185 h 1679659"/>
                <a:gd name="connsiteX43" fmla="*/ 1058650 w 2017059"/>
                <a:gd name="connsiteY43" fmla="*/ 1523185 h 1679659"/>
                <a:gd name="connsiteX44" fmla="*/ 1105104 w 2017059"/>
                <a:gd name="connsiteY44" fmla="*/ 1557414 h 1679659"/>
                <a:gd name="connsiteX45" fmla="*/ 1156447 w 2017059"/>
                <a:gd name="connsiteY45" fmla="*/ 1584308 h 1679659"/>
                <a:gd name="connsiteX46" fmla="*/ 1178451 w 2017059"/>
                <a:gd name="connsiteY46" fmla="*/ 1584308 h 1679659"/>
                <a:gd name="connsiteX47" fmla="*/ 1190676 w 2017059"/>
                <a:gd name="connsiteY47" fmla="*/ 1594087 h 1679659"/>
                <a:gd name="connsiteX48" fmla="*/ 1244464 w 2017059"/>
                <a:gd name="connsiteY48" fmla="*/ 1594087 h 1679659"/>
                <a:gd name="connsiteX49" fmla="*/ 1261579 w 2017059"/>
                <a:gd name="connsiteY49" fmla="*/ 1620981 h 1679659"/>
                <a:gd name="connsiteX50" fmla="*/ 1586753 w 2017059"/>
                <a:gd name="connsiteY50" fmla="*/ 1616092 h 1679659"/>
                <a:gd name="connsiteX51" fmla="*/ 1591643 w 2017059"/>
                <a:gd name="connsiteY51" fmla="*/ 1630761 h 1679659"/>
                <a:gd name="connsiteX52" fmla="*/ 1684550 w 2017059"/>
                <a:gd name="connsiteY52" fmla="*/ 1628316 h 1679659"/>
                <a:gd name="connsiteX53" fmla="*/ 1684550 w 2017059"/>
                <a:gd name="connsiteY53" fmla="*/ 1657655 h 1679659"/>
                <a:gd name="connsiteX54" fmla="*/ 2014614 w 2017059"/>
                <a:gd name="connsiteY54" fmla="*/ 1655210 h 1679659"/>
                <a:gd name="connsiteX55" fmla="*/ 2017059 w 2017059"/>
                <a:gd name="connsiteY55" fmla="*/ 1679659 h 167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17059" h="1679659">
                  <a:moveTo>
                    <a:pt x="0" y="0"/>
                  </a:moveTo>
                  <a:lnTo>
                    <a:pt x="41564" y="58678"/>
                  </a:lnTo>
                  <a:lnTo>
                    <a:pt x="66013" y="127135"/>
                  </a:lnTo>
                  <a:lnTo>
                    <a:pt x="117356" y="166254"/>
                  </a:lnTo>
                  <a:lnTo>
                    <a:pt x="124691" y="207818"/>
                  </a:lnTo>
                  <a:lnTo>
                    <a:pt x="139360" y="278720"/>
                  </a:lnTo>
                  <a:lnTo>
                    <a:pt x="149140" y="308059"/>
                  </a:lnTo>
                  <a:lnTo>
                    <a:pt x="168699" y="352068"/>
                  </a:lnTo>
                  <a:lnTo>
                    <a:pt x="171144" y="383852"/>
                  </a:lnTo>
                  <a:lnTo>
                    <a:pt x="190704" y="398522"/>
                  </a:lnTo>
                  <a:lnTo>
                    <a:pt x="210263" y="452310"/>
                  </a:lnTo>
                  <a:lnTo>
                    <a:pt x="224933" y="476759"/>
                  </a:lnTo>
                  <a:lnTo>
                    <a:pt x="256717" y="508543"/>
                  </a:lnTo>
                  <a:lnTo>
                    <a:pt x="290945" y="523212"/>
                  </a:lnTo>
                  <a:lnTo>
                    <a:pt x="317840" y="547662"/>
                  </a:lnTo>
                  <a:lnTo>
                    <a:pt x="339844" y="623454"/>
                  </a:lnTo>
                  <a:lnTo>
                    <a:pt x="371628" y="662573"/>
                  </a:lnTo>
                  <a:lnTo>
                    <a:pt x="403412" y="679687"/>
                  </a:lnTo>
                  <a:lnTo>
                    <a:pt x="430306" y="684577"/>
                  </a:lnTo>
                  <a:lnTo>
                    <a:pt x="476759" y="755480"/>
                  </a:lnTo>
                  <a:lnTo>
                    <a:pt x="506098" y="823938"/>
                  </a:lnTo>
                  <a:lnTo>
                    <a:pt x="550107" y="907065"/>
                  </a:lnTo>
                  <a:lnTo>
                    <a:pt x="569666" y="926624"/>
                  </a:lnTo>
                  <a:lnTo>
                    <a:pt x="616120" y="1007307"/>
                  </a:lnTo>
                  <a:lnTo>
                    <a:pt x="628344" y="1024421"/>
                  </a:lnTo>
                  <a:lnTo>
                    <a:pt x="655238" y="1065985"/>
                  </a:lnTo>
                  <a:lnTo>
                    <a:pt x="667463" y="1107548"/>
                  </a:lnTo>
                  <a:lnTo>
                    <a:pt x="682133" y="1131997"/>
                  </a:lnTo>
                  <a:lnTo>
                    <a:pt x="694357" y="1156447"/>
                  </a:lnTo>
                  <a:lnTo>
                    <a:pt x="723696" y="1166226"/>
                  </a:lnTo>
                  <a:lnTo>
                    <a:pt x="731031" y="1205345"/>
                  </a:lnTo>
                  <a:lnTo>
                    <a:pt x="762815" y="1232239"/>
                  </a:lnTo>
                  <a:lnTo>
                    <a:pt x="789709" y="1254243"/>
                  </a:lnTo>
                  <a:lnTo>
                    <a:pt x="801934" y="1288472"/>
                  </a:lnTo>
                  <a:lnTo>
                    <a:pt x="816603" y="1330036"/>
                  </a:lnTo>
                  <a:lnTo>
                    <a:pt x="858167" y="1366710"/>
                  </a:lnTo>
                  <a:lnTo>
                    <a:pt x="889951" y="1386269"/>
                  </a:lnTo>
                  <a:lnTo>
                    <a:pt x="909510" y="1427833"/>
                  </a:lnTo>
                  <a:lnTo>
                    <a:pt x="936404" y="1427833"/>
                  </a:lnTo>
                  <a:lnTo>
                    <a:pt x="955964" y="1447392"/>
                  </a:lnTo>
                  <a:lnTo>
                    <a:pt x="970633" y="1476731"/>
                  </a:lnTo>
                  <a:lnTo>
                    <a:pt x="990192" y="1479176"/>
                  </a:lnTo>
                  <a:lnTo>
                    <a:pt x="1021976" y="1523185"/>
                  </a:lnTo>
                  <a:lnTo>
                    <a:pt x="1058650" y="1523185"/>
                  </a:lnTo>
                  <a:lnTo>
                    <a:pt x="1105104" y="1557414"/>
                  </a:lnTo>
                  <a:lnTo>
                    <a:pt x="1156447" y="1584308"/>
                  </a:lnTo>
                  <a:lnTo>
                    <a:pt x="1178451" y="1584308"/>
                  </a:lnTo>
                  <a:lnTo>
                    <a:pt x="1190676" y="1594087"/>
                  </a:lnTo>
                  <a:lnTo>
                    <a:pt x="1244464" y="1594087"/>
                  </a:lnTo>
                  <a:lnTo>
                    <a:pt x="1261579" y="1620981"/>
                  </a:lnTo>
                  <a:lnTo>
                    <a:pt x="1586753" y="1616092"/>
                  </a:lnTo>
                  <a:lnTo>
                    <a:pt x="1591643" y="1630761"/>
                  </a:lnTo>
                  <a:lnTo>
                    <a:pt x="1684550" y="1628316"/>
                  </a:lnTo>
                  <a:lnTo>
                    <a:pt x="1684550" y="1657655"/>
                  </a:lnTo>
                  <a:lnTo>
                    <a:pt x="2014614" y="1655210"/>
                  </a:lnTo>
                  <a:lnTo>
                    <a:pt x="2017059" y="1679659"/>
                  </a:lnTo>
                </a:path>
              </a:pathLst>
            </a:custGeom>
            <a:noFill/>
            <a:ln w="28575" cap="flat" cmpd="sng" algn="ctr">
              <a:solidFill>
                <a:schemeClr val="accent3"/>
              </a:solidFill>
              <a:prstDash val="solid"/>
              <a:round/>
              <a:headEnd type="none" w="med" len="med"/>
              <a:tailEnd type="none" w="med" len="med"/>
            </a:ln>
            <a:effectLst/>
          </p:spPr>
          <p:txBody>
            <a:bodyPr anchor="ctr"/>
            <a:lstStyle/>
            <a:p>
              <a:pPr algn="ctr">
                <a:defRPr/>
              </a:pPr>
              <a:endParaRPr lang="en-US" sz="1000" dirty="0">
                <a:solidFill>
                  <a:srgbClr val="FFFFFF"/>
                </a:solidFill>
                <a:latin typeface="+mn-lt"/>
              </a:endParaRPr>
            </a:p>
          </p:txBody>
        </p:sp>
        <p:sp>
          <p:nvSpPr>
            <p:cNvPr id="429242" name="Freeform 209"/>
            <p:cNvSpPr>
              <a:spLocks/>
            </p:cNvSpPr>
            <p:nvPr/>
          </p:nvSpPr>
          <p:spPr bwMode="auto">
            <a:xfrm>
              <a:off x="4018" y="1667"/>
              <a:ext cx="1017" cy="1265"/>
            </a:xfrm>
            <a:custGeom>
              <a:avLst/>
              <a:gdLst>
                <a:gd name="T0" fmla="*/ 0 w 1332481"/>
                <a:gd name="T1" fmla="*/ 0 h 1667436"/>
                <a:gd name="T2" fmla="*/ 39 w 1332481"/>
                <a:gd name="T3" fmla="*/ 26 h 1667436"/>
                <a:gd name="T4" fmla="*/ 68 w 1332481"/>
                <a:gd name="T5" fmla="*/ 85 h 1667436"/>
                <a:gd name="T6" fmla="*/ 89 w 1332481"/>
                <a:gd name="T7" fmla="*/ 154 h 1667436"/>
                <a:gd name="T8" fmla="*/ 111 w 1332481"/>
                <a:gd name="T9" fmla="*/ 348 h 1667436"/>
                <a:gd name="T10" fmla="*/ 120 w 1332481"/>
                <a:gd name="T11" fmla="*/ 455 h 1667436"/>
                <a:gd name="T12" fmla="*/ 128 w 1332481"/>
                <a:gd name="T13" fmla="*/ 500 h 1667436"/>
                <a:gd name="T14" fmla="*/ 144 w 1332481"/>
                <a:gd name="T15" fmla="*/ 552 h 1667436"/>
                <a:gd name="T16" fmla="*/ 163 w 1332481"/>
                <a:gd name="T17" fmla="*/ 581 h 1667436"/>
                <a:gd name="T18" fmla="*/ 181 w 1332481"/>
                <a:gd name="T19" fmla="*/ 599 h 1667436"/>
                <a:gd name="T20" fmla="*/ 209 w 1332481"/>
                <a:gd name="T21" fmla="*/ 635 h 1667436"/>
                <a:gd name="T22" fmla="*/ 220 w 1332481"/>
                <a:gd name="T23" fmla="*/ 671 h 1667436"/>
                <a:gd name="T24" fmla="*/ 226 w 1332481"/>
                <a:gd name="T25" fmla="*/ 708 h 1667436"/>
                <a:gd name="T26" fmla="*/ 235 w 1332481"/>
                <a:gd name="T27" fmla="*/ 735 h 1667436"/>
                <a:gd name="T28" fmla="*/ 235 w 1332481"/>
                <a:gd name="T29" fmla="*/ 770 h 1667436"/>
                <a:gd name="T30" fmla="*/ 252 w 1332481"/>
                <a:gd name="T31" fmla="*/ 804 h 1667436"/>
                <a:gd name="T32" fmla="*/ 259 w 1332481"/>
                <a:gd name="T33" fmla="*/ 844 h 1667436"/>
                <a:gd name="T34" fmla="*/ 272 w 1332481"/>
                <a:gd name="T35" fmla="*/ 877 h 1667436"/>
                <a:gd name="T36" fmla="*/ 290 w 1332481"/>
                <a:gd name="T37" fmla="*/ 896 h 1667436"/>
                <a:gd name="T38" fmla="*/ 329 w 1332481"/>
                <a:gd name="T39" fmla="*/ 958 h 1667436"/>
                <a:gd name="T40" fmla="*/ 342 w 1332481"/>
                <a:gd name="T41" fmla="*/ 1000 h 1667436"/>
                <a:gd name="T42" fmla="*/ 348 w 1332481"/>
                <a:gd name="T43" fmla="*/ 1022 h 1667436"/>
                <a:gd name="T44" fmla="*/ 372 w 1332481"/>
                <a:gd name="T45" fmla="*/ 1056 h 1667436"/>
                <a:gd name="T46" fmla="*/ 381 w 1332481"/>
                <a:gd name="T47" fmla="*/ 1086 h 1667436"/>
                <a:gd name="T48" fmla="*/ 398 w 1332481"/>
                <a:gd name="T49" fmla="*/ 1088 h 1667436"/>
                <a:gd name="T50" fmla="*/ 409 w 1332481"/>
                <a:gd name="T51" fmla="*/ 1097 h 1667436"/>
                <a:gd name="T52" fmla="*/ 435 w 1332481"/>
                <a:gd name="T53" fmla="*/ 1112 h 1667436"/>
                <a:gd name="T54" fmla="*/ 457 w 1332481"/>
                <a:gd name="T55" fmla="*/ 1129 h 1667436"/>
                <a:gd name="T56" fmla="*/ 470 w 1332481"/>
                <a:gd name="T57" fmla="*/ 1148 h 1667436"/>
                <a:gd name="T58" fmla="*/ 477 w 1332481"/>
                <a:gd name="T59" fmla="*/ 1156 h 1667436"/>
                <a:gd name="T60" fmla="*/ 497 w 1332481"/>
                <a:gd name="T61" fmla="*/ 1163 h 1667436"/>
                <a:gd name="T62" fmla="*/ 510 w 1332481"/>
                <a:gd name="T63" fmla="*/ 1186 h 1667436"/>
                <a:gd name="T64" fmla="*/ 529 w 1332481"/>
                <a:gd name="T65" fmla="*/ 1188 h 1667436"/>
                <a:gd name="T66" fmla="*/ 547 w 1332481"/>
                <a:gd name="T67" fmla="*/ 1210 h 1667436"/>
                <a:gd name="T68" fmla="*/ 583 w 1332481"/>
                <a:gd name="T69" fmla="*/ 1216 h 1667436"/>
                <a:gd name="T70" fmla="*/ 596 w 1332481"/>
                <a:gd name="T71" fmla="*/ 1231 h 1667436"/>
                <a:gd name="T72" fmla="*/ 616 w 1332481"/>
                <a:gd name="T73" fmla="*/ 1236 h 1667436"/>
                <a:gd name="T74" fmla="*/ 631 w 1332481"/>
                <a:gd name="T75" fmla="*/ 1240 h 1667436"/>
                <a:gd name="T76" fmla="*/ 743 w 1332481"/>
                <a:gd name="T77" fmla="*/ 1240 h 1667436"/>
                <a:gd name="T78" fmla="*/ 756 w 1332481"/>
                <a:gd name="T79" fmla="*/ 1261 h 1667436"/>
                <a:gd name="T80" fmla="*/ 936 w 1332481"/>
                <a:gd name="T81" fmla="*/ 1261 h 1667436"/>
                <a:gd name="T82" fmla="*/ 945 w 1332481"/>
                <a:gd name="T83" fmla="*/ 1272 h 1667436"/>
                <a:gd name="T84" fmla="*/ 1002 w 1332481"/>
                <a:gd name="T85" fmla="*/ 1272 h 1667436"/>
                <a:gd name="T86" fmla="*/ 1008 w 1332481"/>
                <a:gd name="T87" fmla="*/ 1281 h 16674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32481"/>
                <a:gd name="T133" fmla="*/ 0 h 1667436"/>
                <a:gd name="T134" fmla="*/ 1332481 w 1332481"/>
                <a:gd name="T135" fmla="*/ 1667436 h 16674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32481" h="1667436">
                  <a:moveTo>
                    <a:pt x="0" y="0"/>
                  </a:moveTo>
                  <a:lnTo>
                    <a:pt x="51343" y="34229"/>
                  </a:lnTo>
                  <a:lnTo>
                    <a:pt x="90462" y="110022"/>
                  </a:lnTo>
                  <a:lnTo>
                    <a:pt x="117356" y="200484"/>
                  </a:lnTo>
                  <a:lnTo>
                    <a:pt x="146695" y="452311"/>
                  </a:lnTo>
                  <a:lnTo>
                    <a:pt x="158920" y="591671"/>
                  </a:lnTo>
                  <a:lnTo>
                    <a:pt x="168700" y="650349"/>
                  </a:lnTo>
                  <a:lnTo>
                    <a:pt x="190704" y="718807"/>
                  </a:lnTo>
                  <a:lnTo>
                    <a:pt x="215153" y="755481"/>
                  </a:lnTo>
                  <a:lnTo>
                    <a:pt x="239602" y="779930"/>
                  </a:lnTo>
                  <a:lnTo>
                    <a:pt x="276276" y="826383"/>
                  </a:lnTo>
                  <a:lnTo>
                    <a:pt x="290946" y="872837"/>
                  </a:lnTo>
                  <a:lnTo>
                    <a:pt x="298280" y="921735"/>
                  </a:lnTo>
                  <a:lnTo>
                    <a:pt x="310505" y="955964"/>
                  </a:lnTo>
                  <a:lnTo>
                    <a:pt x="310505" y="1002417"/>
                  </a:lnTo>
                  <a:lnTo>
                    <a:pt x="332509" y="1046426"/>
                  </a:lnTo>
                  <a:lnTo>
                    <a:pt x="342289" y="1097769"/>
                  </a:lnTo>
                  <a:lnTo>
                    <a:pt x="359403" y="1141778"/>
                  </a:lnTo>
                  <a:lnTo>
                    <a:pt x="383853" y="1166227"/>
                  </a:lnTo>
                  <a:lnTo>
                    <a:pt x="435196" y="1246909"/>
                  </a:lnTo>
                  <a:lnTo>
                    <a:pt x="452310" y="1300698"/>
                  </a:lnTo>
                  <a:lnTo>
                    <a:pt x="459645" y="1330037"/>
                  </a:lnTo>
                  <a:lnTo>
                    <a:pt x="491429" y="1374045"/>
                  </a:lnTo>
                  <a:lnTo>
                    <a:pt x="503654" y="1413164"/>
                  </a:lnTo>
                  <a:lnTo>
                    <a:pt x="525658" y="1415609"/>
                  </a:lnTo>
                  <a:lnTo>
                    <a:pt x="540327" y="1427834"/>
                  </a:lnTo>
                  <a:lnTo>
                    <a:pt x="574556" y="1447393"/>
                  </a:lnTo>
                  <a:lnTo>
                    <a:pt x="603895" y="1469397"/>
                  </a:lnTo>
                  <a:lnTo>
                    <a:pt x="621010" y="1493846"/>
                  </a:lnTo>
                  <a:lnTo>
                    <a:pt x="630789" y="1503626"/>
                  </a:lnTo>
                  <a:lnTo>
                    <a:pt x="657684" y="1513406"/>
                  </a:lnTo>
                  <a:lnTo>
                    <a:pt x="674798" y="1542745"/>
                  </a:lnTo>
                  <a:lnTo>
                    <a:pt x="699247" y="1545190"/>
                  </a:lnTo>
                  <a:lnTo>
                    <a:pt x="723696" y="1574529"/>
                  </a:lnTo>
                  <a:lnTo>
                    <a:pt x="770150" y="1581863"/>
                  </a:lnTo>
                  <a:lnTo>
                    <a:pt x="787264" y="1601423"/>
                  </a:lnTo>
                  <a:lnTo>
                    <a:pt x="814158" y="1608758"/>
                  </a:lnTo>
                  <a:lnTo>
                    <a:pt x="833718" y="1613647"/>
                  </a:lnTo>
                  <a:lnTo>
                    <a:pt x="982858" y="1613647"/>
                  </a:lnTo>
                  <a:lnTo>
                    <a:pt x="999972" y="1640542"/>
                  </a:lnTo>
                  <a:lnTo>
                    <a:pt x="1237130" y="1640542"/>
                  </a:lnTo>
                  <a:lnTo>
                    <a:pt x="1249354" y="1655211"/>
                  </a:lnTo>
                  <a:lnTo>
                    <a:pt x="1325147" y="1655211"/>
                  </a:lnTo>
                  <a:lnTo>
                    <a:pt x="1332481" y="1667436"/>
                  </a:lnTo>
                </a:path>
              </a:pathLst>
            </a:custGeom>
            <a:noFill/>
            <a:ln w="28575" cap="flat" cmpd="sng" algn="ctr">
              <a:solidFill>
                <a:schemeClr val="accent2"/>
              </a:solidFill>
              <a:prstDash val="solid"/>
              <a:round/>
              <a:headEnd type="none" w="med" len="med"/>
              <a:tailEnd type="none" w="med" len="med"/>
            </a:ln>
          </p:spPr>
          <p:txBody>
            <a:bodyPr anchor="ctr"/>
            <a:lstStyle/>
            <a:p>
              <a:endParaRPr lang="it-IT"/>
            </a:p>
          </p:txBody>
        </p:sp>
        <p:cxnSp>
          <p:nvCxnSpPr>
            <p:cNvPr id="429243" name="Straight Connector 968"/>
            <p:cNvCxnSpPr>
              <a:cxnSpLocks noChangeShapeType="1"/>
            </p:cNvCxnSpPr>
            <p:nvPr/>
          </p:nvCxnSpPr>
          <p:spPr bwMode="auto">
            <a:xfrm flipH="1">
              <a:off x="2673" y="2864"/>
              <a:ext cx="0" cy="49"/>
            </a:xfrm>
            <a:prstGeom prst="line">
              <a:avLst/>
            </a:prstGeom>
            <a:noFill/>
            <a:ln w="19050" algn="ctr">
              <a:solidFill>
                <a:schemeClr val="accent2"/>
              </a:solidFill>
              <a:round/>
              <a:headEnd/>
              <a:tailEnd/>
            </a:ln>
          </p:spPr>
        </p:cxnSp>
        <p:cxnSp>
          <p:nvCxnSpPr>
            <p:cNvPr id="429244" name="Straight Connector 968"/>
            <p:cNvCxnSpPr>
              <a:cxnSpLocks noChangeShapeType="1"/>
            </p:cNvCxnSpPr>
            <p:nvPr/>
          </p:nvCxnSpPr>
          <p:spPr bwMode="auto">
            <a:xfrm flipH="1">
              <a:off x="1814" y="2823"/>
              <a:ext cx="0" cy="49"/>
            </a:xfrm>
            <a:prstGeom prst="line">
              <a:avLst/>
            </a:prstGeom>
            <a:noFill/>
            <a:ln w="19050" algn="ctr">
              <a:solidFill>
                <a:schemeClr val="accent2"/>
              </a:solidFill>
              <a:round/>
              <a:headEnd/>
              <a:tailEnd/>
            </a:ln>
          </p:spPr>
        </p:cxnSp>
        <p:cxnSp>
          <p:nvCxnSpPr>
            <p:cNvPr id="429245" name="Straight Connector 968"/>
            <p:cNvCxnSpPr>
              <a:cxnSpLocks noChangeShapeType="1"/>
            </p:cNvCxnSpPr>
            <p:nvPr/>
          </p:nvCxnSpPr>
          <p:spPr bwMode="auto">
            <a:xfrm flipH="1">
              <a:off x="1528" y="2758"/>
              <a:ext cx="0" cy="49"/>
            </a:xfrm>
            <a:prstGeom prst="line">
              <a:avLst/>
            </a:prstGeom>
            <a:noFill/>
            <a:ln w="19050" algn="ctr">
              <a:solidFill>
                <a:schemeClr val="accent2"/>
              </a:solidFill>
              <a:round/>
              <a:headEnd/>
              <a:tailEnd/>
            </a:ln>
          </p:spPr>
        </p:cxnSp>
        <p:cxnSp>
          <p:nvCxnSpPr>
            <p:cNvPr id="429246" name="Straight Connector 968"/>
            <p:cNvCxnSpPr>
              <a:cxnSpLocks noChangeShapeType="1"/>
            </p:cNvCxnSpPr>
            <p:nvPr/>
          </p:nvCxnSpPr>
          <p:spPr bwMode="auto">
            <a:xfrm flipH="1">
              <a:off x="1422" y="2659"/>
              <a:ext cx="0" cy="49"/>
            </a:xfrm>
            <a:prstGeom prst="line">
              <a:avLst/>
            </a:prstGeom>
            <a:noFill/>
            <a:ln w="19050" algn="ctr">
              <a:solidFill>
                <a:schemeClr val="accent2"/>
              </a:solidFill>
              <a:round/>
              <a:headEnd/>
              <a:tailEnd/>
            </a:ln>
          </p:spPr>
        </p:cxnSp>
        <p:cxnSp>
          <p:nvCxnSpPr>
            <p:cNvPr id="429247" name="Straight Connector 968"/>
            <p:cNvCxnSpPr>
              <a:cxnSpLocks noChangeShapeType="1"/>
            </p:cNvCxnSpPr>
            <p:nvPr/>
          </p:nvCxnSpPr>
          <p:spPr bwMode="auto">
            <a:xfrm flipH="1">
              <a:off x="1370" y="2627"/>
              <a:ext cx="0" cy="49"/>
            </a:xfrm>
            <a:prstGeom prst="line">
              <a:avLst/>
            </a:prstGeom>
            <a:noFill/>
            <a:ln w="19050" algn="ctr">
              <a:solidFill>
                <a:schemeClr val="accent2"/>
              </a:solidFill>
              <a:round/>
              <a:headEnd/>
              <a:tailEnd/>
            </a:ln>
          </p:spPr>
        </p:cxnSp>
        <p:cxnSp>
          <p:nvCxnSpPr>
            <p:cNvPr id="429248" name="Straight Connector 968"/>
            <p:cNvCxnSpPr>
              <a:cxnSpLocks noChangeShapeType="1"/>
            </p:cNvCxnSpPr>
            <p:nvPr/>
          </p:nvCxnSpPr>
          <p:spPr bwMode="auto">
            <a:xfrm flipH="1">
              <a:off x="1334" y="2613"/>
              <a:ext cx="0" cy="50"/>
            </a:xfrm>
            <a:prstGeom prst="line">
              <a:avLst/>
            </a:prstGeom>
            <a:noFill/>
            <a:ln w="19050" algn="ctr">
              <a:solidFill>
                <a:schemeClr val="accent2"/>
              </a:solidFill>
              <a:round/>
              <a:headEnd/>
              <a:tailEnd/>
            </a:ln>
          </p:spPr>
        </p:cxnSp>
        <p:cxnSp>
          <p:nvCxnSpPr>
            <p:cNvPr id="429249" name="Straight Connector 968"/>
            <p:cNvCxnSpPr>
              <a:cxnSpLocks noChangeShapeType="1"/>
            </p:cNvCxnSpPr>
            <p:nvPr/>
          </p:nvCxnSpPr>
          <p:spPr bwMode="auto">
            <a:xfrm flipH="1">
              <a:off x="1143" y="2377"/>
              <a:ext cx="0" cy="50"/>
            </a:xfrm>
            <a:prstGeom prst="line">
              <a:avLst/>
            </a:prstGeom>
            <a:noFill/>
            <a:ln w="19050" algn="ctr">
              <a:solidFill>
                <a:schemeClr val="accent2"/>
              </a:solidFill>
              <a:round/>
              <a:headEnd/>
              <a:tailEnd/>
            </a:ln>
          </p:spPr>
        </p:cxnSp>
        <p:cxnSp>
          <p:nvCxnSpPr>
            <p:cNvPr id="429250" name="Straight Connector 968"/>
            <p:cNvCxnSpPr>
              <a:cxnSpLocks noChangeShapeType="1"/>
            </p:cNvCxnSpPr>
            <p:nvPr/>
          </p:nvCxnSpPr>
          <p:spPr bwMode="auto">
            <a:xfrm flipH="1">
              <a:off x="1126" y="2356"/>
              <a:ext cx="0" cy="49"/>
            </a:xfrm>
            <a:prstGeom prst="line">
              <a:avLst/>
            </a:prstGeom>
            <a:noFill/>
            <a:ln w="19050" algn="ctr">
              <a:solidFill>
                <a:schemeClr val="accent2"/>
              </a:solidFill>
              <a:round/>
              <a:headEnd/>
              <a:tailEnd/>
            </a:ln>
          </p:spPr>
        </p:cxnSp>
        <p:cxnSp>
          <p:nvCxnSpPr>
            <p:cNvPr id="429251" name="Straight Connector 968"/>
            <p:cNvCxnSpPr>
              <a:cxnSpLocks noChangeShapeType="1"/>
            </p:cNvCxnSpPr>
            <p:nvPr/>
          </p:nvCxnSpPr>
          <p:spPr bwMode="auto">
            <a:xfrm flipH="1">
              <a:off x="1112" y="2324"/>
              <a:ext cx="0" cy="50"/>
            </a:xfrm>
            <a:prstGeom prst="line">
              <a:avLst/>
            </a:prstGeom>
            <a:noFill/>
            <a:ln w="19050" algn="ctr">
              <a:solidFill>
                <a:schemeClr val="accent2"/>
              </a:solidFill>
              <a:round/>
              <a:headEnd/>
              <a:tailEnd/>
            </a:ln>
          </p:spPr>
        </p:cxnSp>
        <p:cxnSp>
          <p:nvCxnSpPr>
            <p:cNvPr id="429252" name="Straight Connector 968"/>
            <p:cNvCxnSpPr>
              <a:cxnSpLocks noChangeShapeType="1"/>
            </p:cNvCxnSpPr>
            <p:nvPr/>
          </p:nvCxnSpPr>
          <p:spPr bwMode="auto">
            <a:xfrm flipH="1">
              <a:off x="1094" y="2276"/>
              <a:ext cx="0" cy="50"/>
            </a:xfrm>
            <a:prstGeom prst="line">
              <a:avLst/>
            </a:prstGeom>
            <a:noFill/>
            <a:ln w="19050" algn="ctr">
              <a:solidFill>
                <a:schemeClr val="accent2"/>
              </a:solidFill>
              <a:round/>
              <a:headEnd/>
              <a:tailEnd/>
            </a:ln>
          </p:spPr>
        </p:cxnSp>
        <p:cxnSp>
          <p:nvCxnSpPr>
            <p:cNvPr id="429253" name="Straight Connector 968"/>
            <p:cNvCxnSpPr>
              <a:cxnSpLocks noChangeShapeType="1"/>
            </p:cNvCxnSpPr>
            <p:nvPr/>
          </p:nvCxnSpPr>
          <p:spPr bwMode="auto">
            <a:xfrm flipH="1">
              <a:off x="1008" y="2094"/>
              <a:ext cx="0" cy="50"/>
            </a:xfrm>
            <a:prstGeom prst="line">
              <a:avLst/>
            </a:prstGeom>
            <a:noFill/>
            <a:ln w="19050" algn="ctr">
              <a:solidFill>
                <a:schemeClr val="accent2"/>
              </a:solidFill>
              <a:round/>
              <a:headEnd/>
              <a:tailEnd/>
            </a:ln>
          </p:spPr>
        </p:cxnSp>
        <p:cxnSp>
          <p:nvCxnSpPr>
            <p:cNvPr id="429254" name="Straight Connector 968"/>
            <p:cNvCxnSpPr>
              <a:cxnSpLocks noChangeShapeType="1"/>
            </p:cNvCxnSpPr>
            <p:nvPr/>
          </p:nvCxnSpPr>
          <p:spPr bwMode="auto">
            <a:xfrm flipH="1">
              <a:off x="988" y="2081"/>
              <a:ext cx="0" cy="49"/>
            </a:xfrm>
            <a:prstGeom prst="line">
              <a:avLst/>
            </a:prstGeom>
            <a:noFill/>
            <a:ln w="19050" algn="ctr">
              <a:solidFill>
                <a:schemeClr val="accent2"/>
              </a:solidFill>
              <a:round/>
              <a:headEnd/>
              <a:tailEnd/>
            </a:ln>
          </p:spPr>
        </p:cxnSp>
        <p:cxnSp>
          <p:nvCxnSpPr>
            <p:cNvPr id="429255" name="Straight Connector 968"/>
            <p:cNvCxnSpPr>
              <a:cxnSpLocks noChangeShapeType="1"/>
            </p:cNvCxnSpPr>
            <p:nvPr/>
          </p:nvCxnSpPr>
          <p:spPr bwMode="auto">
            <a:xfrm flipH="1">
              <a:off x="959" y="2023"/>
              <a:ext cx="0" cy="50"/>
            </a:xfrm>
            <a:prstGeom prst="line">
              <a:avLst/>
            </a:prstGeom>
            <a:noFill/>
            <a:ln w="19050" algn="ctr">
              <a:solidFill>
                <a:schemeClr val="accent2"/>
              </a:solidFill>
              <a:round/>
              <a:headEnd/>
              <a:tailEnd/>
            </a:ln>
          </p:spPr>
        </p:cxnSp>
        <p:cxnSp>
          <p:nvCxnSpPr>
            <p:cNvPr id="429256" name="Straight Connector 968"/>
            <p:cNvCxnSpPr>
              <a:cxnSpLocks noChangeShapeType="1"/>
            </p:cNvCxnSpPr>
            <p:nvPr/>
          </p:nvCxnSpPr>
          <p:spPr bwMode="auto">
            <a:xfrm flipH="1">
              <a:off x="940" y="1996"/>
              <a:ext cx="0" cy="49"/>
            </a:xfrm>
            <a:prstGeom prst="line">
              <a:avLst/>
            </a:prstGeom>
            <a:noFill/>
            <a:ln w="19050" algn="ctr">
              <a:solidFill>
                <a:schemeClr val="accent2"/>
              </a:solidFill>
              <a:round/>
              <a:headEnd/>
              <a:tailEnd/>
            </a:ln>
          </p:spPr>
        </p:cxnSp>
        <p:cxnSp>
          <p:nvCxnSpPr>
            <p:cNvPr id="429257" name="Straight Connector 968"/>
            <p:cNvCxnSpPr>
              <a:cxnSpLocks noChangeShapeType="1"/>
            </p:cNvCxnSpPr>
            <p:nvPr/>
          </p:nvCxnSpPr>
          <p:spPr bwMode="auto">
            <a:xfrm flipH="1">
              <a:off x="919" y="1951"/>
              <a:ext cx="0" cy="49"/>
            </a:xfrm>
            <a:prstGeom prst="line">
              <a:avLst/>
            </a:prstGeom>
            <a:noFill/>
            <a:ln w="19050" algn="ctr">
              <a:solidFill>
                <a:schemeClr val="accent2"/>
              </a:solidFill>
              <a:round/>
              <a:headEnd/>
              <a:tailEnd/>
            </a:ln>
          </p:spPr>
        </p:cxnSp>
        <p:cxnSp>
          <p:nvCxnSpPr>
            <p:cNvPr id="429258" name="Straight Connector 968"/>
            <p:cNvCxnSpPr>
              <a:cxnSpLocks noChangeShapeType="1"/>
            </p:cNvCxnSpPr>
            <p:nvPr/>
          </p:nvCxnSpPr>
          <p:spPr bwMode="auto">
            <a:xfrm flipH="1">
              <a:off x="866" y="1784"/>
              <a:ext cx="0" cy="49"/>
            </a:xfrm>
            <a:prstGeom prst="line">
              <a:avLst/>
            </a:prstGeom>
            <a:noFill/>
            <a:ln w="19050" algn="ctr">
              <a:solidFill>
                <a:schemeClr val="accent2"/>
              </a:solidFill>
              <a:round/>
              <a:headEnd/>
              <a:tailEnd/>
            </a:ln>
          </p:spPr>
        </p:cxnSp>
        <p:cxnSp>
          <p:nvCxnSpPr>
            <p:cNvPr id="429259" name="Straight Connector 968"/>
            <p:cNvCxnSpPr>
              <a:cxnSpLocks noChangeShapeType="1"/>
            </p:cNvCxnSpPr>
            <p:nvPr/>
          </p:nvCxnSpPr>
          <p:spPr bwMode="auto">
            <a:xfrm flipH="1">
              <a:off x="769" y="1619"/>
              <a:ext cx="0" cy="49"/>
            </a:xfrm>
            <a:prstGeom prst="line">
              <a:avLst/>
            </a:prstGeom>
            <a:noFill/>
            <a:ln w="19050" algn="ctr">
              <a:solidFill>
                <a:schemeClr val="accent2"/>
              </a:solidFill>
              <a:round/>
              <a:headEnd/>
              <a:tailEnd/>
            </a:ln>
          </p:spPr>
        </p:cxnSp>
        <p:cxnSp>
          <p:nvCxnSpPr>
            <p:cNvPr id="228" name="Straight Connector 968"/>
            <p:cNvCxnSpPr>
              <a:cxnSpLocks noChangeShapeType="1"/>
            </p:cNvCxnSpPr>
            <p:nvPr/>
          </p:nvCxnSpPr>
          <p:spPr bwMode="auto">
            <a:xfrm flipH="1">
              <a:off x="2957" y="2840"/>
              <a:ext cx="0" cy="49"/>
            </a:xfrm>
            <a:prstGeom prst="line">
              <a:avLst/>
            </a:prstGeom>
            <a:noFill/>
            <a:ln w="19050" algn="ctr">
              <a:solidFill>
                <a:schemeClr val="accent3"/>
              </a:solidFill>
              <a:round/>
              <a:headEnd/>
              <a:tailEnd/>
            </a:ln>
          </p:spPr>
        </p:cxnSp>
        <p:cxnSp>
          <p:nvCxnSpPr>
            <p:cNvPr id="229" name="Straight Connector 968"/>
            <p:cNvCxnSpPr>
              <a:cxnSpLocks noChangeShapeType="1"/>
            </p:cNvCxnSpPr>
            <p:nvPr/>
          </p:nvCxnSpPr>
          <p:spPr bwMode="auto">
            <a:xfrm flipH="1">
              <a:off x="2094" y="2795"/>
              <a:ext cx="0" cy="49"/>
            </a:xfrm>
            <a:prstGeom prst="line">
              <a:avLst/>
            </a:prstGeom>
            <a:noFill/>
            <a:ln w="19050" algn="ctr">
              <a:solidFill>
                <a:schemeClr val="accent3"/>
              </a:solidFill>
              <a:round/>
              <a:headEnd/>
              <a:tailEnd/>
            </a:ln>
          </p:spPr>
        </p:cxnSp>
        <p:cxnSp>
          <p:nvCxnSpPr>
            <p:cNvPr id="230" name="Straight Connector 968"/>
            <p:cNvCxnSpPr>
              <a:cxnSpLocks noChangeShapeType="1"/>
            </p:cNvCxnSpPr>
            <p:nvPr/>
          </p:nvCxnSpPr>
          <p:spPr bwMode="auto">
            <a:xfrm flipH="1">
              <a:off x="2055" y="2795"/>
              <a:ext cx="0" cy="49"/>
            </a:xfrm>
            <a:prstGeom prst="line">
              <a:avLst/>
            </a:prstGeom>
            <a:noFill/>
            <a:ln w="19050" algn="ctr">
              <a:solidFill>
                <a:schemeClr val="accent3"/>
              </a:solidFill>
              <a:round/>
              <a:headEnd/>
              <a:tailEnd/>
            </a:ln>
          </p:spPr>
        </p:cxnSp>
        <p:cxnSp>
          <p:nvCxnSpPr>
            <p:cNvPr id="231" name="Straight Connector 968"/>
            <p:cNvCxnSpPr>
              <a:cxnSpLocks noChangeShapeType="1"/>
            </p:cNvCxnSpPr>
            <p:nvPr/>
          </p:nvCxnSpPr>
          <p:spPr bwMode="auto">
            <a:xfrm flipH="1">
              <a:off x="1764" y="2713"/>
              <a:ext cx="0" cy="50"/>
            </a:xfrm>
            <a:prstGeom prst="line">
              <a:avLst/>
            </a:prstGeom>
            <a:noFill/>
            <a:ln w="19050" algn="ctr">
              <a:solidFill>
                <a:schemeClr val="accent3"/>
              </a:solidFill>
              <a:round/>
              <a:headEnd/>
              <a:tailEnd/>
            </a:ln>
          </p:spPr>
        </p:cxnSp>
        <p:cxnSp>
          <p:nvCxnSpPr>
            <p:cNvPr id="232" name="Straight Connector 968"/>
            <p:cNvCxnSpPr>
              <a:cxnSpLocks noChangeShapeType="1"/>
            </p:cNvCxnSpPr>
            <p:nvPr/>
          </p:nvCxnSpPr>
          <p:spPr bwMode="auto">
            <a:xfrm flipH="1">
              <a:off x="1717" y="2693"/>
              <a:ext cx="0" cy="49"/>
            </a:xfrm>
            <a:prstGeom prst="line">
              <a:avLst/>
            </a:prstGeom>
            <a:noFill/>
            <a:ln w="19050" algn="ctr">
              <a:solidFill>
                <a:schemeClr val="accent3"/>
              </a:solidFill>
              <a:round/>
              <a:headEnd/>
              <a:tailEnd/>
            </a:ln>
          </p:spPr>
        </p:cxnSp>
        <p:cxnSp>
          <p:nvCxnSpPr>
            <p:cNvPr id="233" name="Straight Connector 968"/>
            <p:cNvCxnSpPr>
              <a:cxnSpLocks noChangeShapeType="1"/>
            </p:cNvCxnSpPr>
            <p:nvPr/>
          </p:nvCxnSpPr>
          <p:spPr bwMode="auto">
            <a:xfrm flipH="1">
              <a:off x="1586" y="2617"/>
              <a:ext cx="0" cy="49"/>
            </a:xfrm>
            <a:prstGeom prst="line">
              <a:avLst/>
            </a:prstGeom>
            <a:noFill/>
            <a:ln w="19050" algn="ctr">
              <a:solidFill>
                <a:schemeClr val="accent3"/>
              </a:solidFill>
              <a:round/>
              <a:headEnd/>
              <a:tailEnd/>
            </a:ln>
          </p:spPr>
        </p:cxnSp>
        <p:cxnSp>
          <p:nvCxnSpPr>
            <p:cNvPr id="234" name="Straight Connector 968"/>
            <p:cNvCxnSpPr>
              <a:cxnSpLocks noChangeShapeType="1"/>
            </p:cNvCxnSpPr>
            <p:nvPr/>
          </p:nvCxnSpPr>
          <p:spPr bwMode="auto">
            <a:xfrm flipH="1">
              <a:off x="1541" y="2570"/>
              <a:ext cx="0" cy="49"/>
            </a:xfrm>
            <a:prstGeom prst="line">
              <a:avLst/>
            </a:prstGeom>
            <a:noFill/>
            <a:ln w="19050" algn="ctr">
              <a:solidFill>
                <a:schemeClr val="accent3"/>
              </a:solidFill>
              <a:round/>
              <a:headEnd/>
              <a:tailEnd/>
            </a:ln>
          </p:spPr>
        </p:cxnSp>
        <p:cxnSp>
          <p:nvCxnSpPr>
            <p:cNvPr id="235" name="Straight Connector 968"/>
            <p:cNvCxnSpPr>
              <a:cxnSpLocks noChangeShapeType="1"/>
            </p:cNvCxnSpPr>
            <p:nvPr/>
          </p:nvCxnSpPr>
          <p:spPr bwMode="auto">
            <a:xfrm flipH="1">
              <a:off x="1423" y="2448"/>
              <a:ext cx="0" cy="50"/>
            </a:xfrm>
            <a:prstGeom prst="line">
              <a:avLst/>
            </a:prstGeom>
            <a:noFill/>
            <a:ln w="19050" algn="ctr">
              <a:solidFill>
                <a:schemeClr val="accent3"/>
              </a:solidFill>
              <a:round/>
              <a:headEnd/>
              <a:tailEnd/>
            </a:ln>
          </p:spPr>
        </p:cxnSp>
        <p:cxnSp>
          <p:nvCxnSpPr>
            <p:cNvPr id="236" name="Straight Connector 968"/>
            <p:cNvCxnSpPr>
              <a:cxnSpLocks noChangeShapeType="1"/>
            </p:cNvCxnSpPr>
            <p:nvPr/>
          </p:nvCxnSpPr>
          <p:spPr bwMode="auto">
            <a:xfrm flipH="1">
              <a:off x="1419" y="2405"/>
              <a:ext cx="0" cy="49"/>
            </a:xfrm>
            <a:prstGeom prst="line">
              <a:avLst/>
            </a:prstGeom>
            <a:noFill/>
            <a:ln w="19050" algn="ctr">
              <a:solidFill>
                <a:schemeClr val="accent3"/>
              </a:solidFill>
              <a:round/>
              <a:headEnd/>
              <a:tailEnd/>
            </a:ln>
          </p:spPr>
        </p:cxnSp>
        <p:cxnSp>
          <p:nvCxnSpPr>
            <p:cNvPr id="237" name="Straight Connector 968"/>
            <p:cNvCxnSpPr>
              <a:cxnSpLocks noChangeShapeType="1"/>
            </p:cNvCxnSpPr>
            <p:nvPr/>
          </p:nvCxnSpPr>
          <p:spPr bwMode="auto">
            <a:xfrm flipH="1">
              <a:off x="1398" y="2380"/>
              <a:ext cx="0" cy="49"/>
            </a:xfrm>
            <a:prstGeom prst="line">
              <a:avLst/>
            </a:prstGeom>
            <a:noFill/>
            <a:ln w="19050" algn="ctr">
              <a:solidFill>
                <a:schemeClr val="accent3"/>
              </a:solidFill>
              <a:round/>
              <a:headEnd/>
              <a:tailEnd/>
            </a:ln>
          </p:spPr>
        </p:cxnSp>
        <p:cxnSp>
          <p:nvCxnSpPr>
            <p:cNvPr id="238" name="Straight Connector 968"/>
            <p:cNvCxnSpPr>
              <a:cxnSpLocks noChangeShapeType="1"/>
            </p:cNvCxnSpPr>
            <p:nvPr/>
          </p:nvCxnSpPr>
          <p:spPr bwMode="auto">
            <a:xfrm flipH="1">
              <a:off x="1374" y="2332"/>
              <a:ext cx="0" cy="49"/>
            </a:xfrm>
            <a:prstGeom prst="line">
              <a:avLst/>
            </a:prstGeom>
            <a:noFill/>
            <a:ln w="19050" algn="ctr">
              <a:solidFill>
                <a:schemeClr val="accent3"/>
              </a:solidFill>
              <a:round/>
              <a:headEnd/>
              <a:tailEnd/>
            </a:ln>
          </p:spPr>
        </p:cxnSp>
        <p:cxnSp>
          <p:nvCxnSpPr>
            <p:cNvPr id="239" name="Straight Connector 968"/>
            <p:cNvCxnSpPr>
              <a:cxnSpLocks noChangeShapeType="1"/>
            </p:cNvCxnSpPr>
            <p:nvPr/>
          </p:nvCxnSpPr>
          <p:spPr bwMode="auto">
            <a:xfrm flipH="1">
              <a:off x="1285" y="2232"/>
              <a:ext cx="0" cy="49"/>
            </a:xfrm>
            <a:prstGeom prst="line">
              <a:avLst/>
            </a:prstGeom>
            <a:noFill/>
            <a:ln w="19050" algn="ctr">
              <a:solidFill>
                <a:schemeClr val="accent3"/>
              </a:solidFill>
              <a:round/>
              <a:headEnd/>
              <a:tailEnd/>
            </a:ln>
          </p:spPr>
        </p:cxnSp>
        <p:cxnSp>
          <p:nvCxnSpPr>
            <p:cNvPr id="240" name="Straight Connector 968"/>
            <p:cNvCxnSpPr>
              <a:cxnSpLocks noChangeShapeType="1"/>
            </p:cNvCxnSpPr>
            <p:nvPr/>
          </p:nvCxnSpPr>
          <p:spPr bwMode="auto">
            <a:xfrm flipH="1">
              <a:off x="1256" y="2198"/>
              <a:ext cx="0" cy="49"/>
            </a:xfrm>
            <a:prstGeom prst="line">
              <a:avLst/>
            </a:prstGeom>
            <a:noFill/>
            <a:ln w="19050" algn="ctr">
              <a:solidFill>
                <a:schemeClr val="accent3"/>
              </a:solidFill>
              <a:round/>
              <a:headEnd/>
              <a:tailEnd/>
            </a:ln>
          </p:spPr>
        </p:cxnSp>
        <p:cxnSp>
          <p:nvCxnSpPr>
            <p:cNvPr id="241" name="Straight Connector 968"/>
            <p:cNvCxnSpPr>
              <a:cxnSpLocks noChangeShapeType="1"/>
            </p:cNvCxnSpPr>
            <p:nvPr/>
          </p:nvCxnSpPr>
          <p:spPr bwMode="auto">
            <a:xfrm flipH="1">
              <a:off x="1233" y="2198"/>
              <a:ext cx="0" cy="49"/>
            </a:xfrm>
            <a:prstGeom prst="line">
              <a:avLst/>
            </a:prstGeom>
            <a:noFill/>
            <a:ln w="19050" algn="ctr">
              <a:solidFill>
                <a:schemeClr val="accent3"/>
              </a:solidFill>
              <a:round/>
              <a:headEnd/>
              <a:tailEnd/>
            </a:ln>
          </p:spPr>
        </p:cxnSp>
        <p:cxnSp>
          <p:nvCxnSpPr>
            <p:cNvPr id="242" name="Straight Connector 968"/>
            <p:cNvCxnSpPr>
              <a:cxnSpLocks noChangeShapeType="1"/>
            </p:cNvCxnSpPr>
            <p:nvPr/>
          </p:nvCxnSpPr>
          <p:spPr bwMode="auto">
            <a:xfrm flipH="1">
              <a:off x="1154" y="2077"/>
              <a:ext cx="0" cy="50"/>
            </a:xfrm>
            <a:prstGeom prst="line">
              <a:avLst/>
            </a:prstGeom>
            <a:noFill/>
            <a:ln w="19050" algn="ctr">
              <a:solidFill>
                <a:schemeClr val="accent3"/>
              </a:solidFill>
              <a:round/>
              <a:headEnd/>
              <a:tailEnd/>
            </a:ln>
          </p:spPr>
        </p:cxnSp>
        <p:cxnSp>
          <p:nvCxnSpPr>
            <p:cNvPr id="243" name="Straight Connector 968"/>
            <p:cNvCxnSpPr>
              <a:cxnSpLocks noChangeShapeType="1"/>
            </p:cNvCxnSpPr>
            <p:nvPr/>
          </p:nvCxnSpPr>
          <p:spPr bwMode="auto">
            <a:xfrm flipH="1">
              <a:off x="1123" y="2027"/>
              <a:ext cx="0" cy="49"/>
            </a:xfrm>
            <a:prstGeom prst="line">
              <a:avLst/>
            </a:prstGeom>
            <a:noFill/>
            <a:ln w="19050" algn="ctr">
              <a:solidFill>
                <a:schemeClr val="accent3"/>
              </a:solidFill>
              <a:round/>
              <a:headEnd/>
              <a:tailEnd/>
            </a:ln>
          </p:spPr>
        </p:cxnSp>
        <p:cxnSp>
          <p:nvCxnSpPr>
            <p:cNvPr id="244" name="Straight Connector 968"/>
            <p:cNvCxnSpPr>
              <a:cxnSpLocks noChangeShapeType="1"/>
            </p:cNvCxnSpPr>
            <p:nvPr/>
          </p:nvCxnSpPr>
          <p:spPr bwMode="auto">
            <a:xfrm flipH="1">
              <a:off x="1105" y="2020"/>
              <a:ext cx="0" cy="49"/>
            </a:xfrm>
            <a:prstGeom prst="line">
              <a:avLst/>
            </a:prstGeom>
            <a:noFill/>
            <a:ln w="19050" algn="ctr">
              <a:solidFill>
                <a:schemeClr val="accent3"/>
              </a:solidFill>
              <a:round/>
              <a:headEnd/>
              <a:tailEnd/>
            </a:ln>
          </p:spPr>
        </p:cxnSp>
        <p:cxnSp>
          <p:nvCxnSpPr>
            <p:cNvPr id="245" name="Straight Connector 968"/>
            <p:cNvCxnSpPr>
              <a:cxnSpLocks noChangeShapeType="1"/>
            </p:cNvCxnSpPr>
            <p:nvPr/>
          </p:nvCxnSpPr>
          <p:spPr bwMode="auto">
            <a:xfrm flipH="1">
              <a:off x="1095" y="1992"/>
              <a:ext cx="0" cy="49"/>
            </a:xfrm>
            <a:prstGeom prst="line">
              <a:avLst/>
            </a:prstGeom>
            <a:noFill/>
            <a:ln w="19050" algn="ctr">
              <a:solidFill>
                <a:schemeClr val="accent3"/>
              </a:solidFill>
              <a:round/>
              <a:headEnd/>
              <a:tailEnd/>
            </a:ln>
          </p:spPr>
        </p:cxnSp>
        <p:cxnSp>
          <p:nvCxnSpPr>
            <p:cNvPr id="246" name="Straight Connector 968"/>
            <p:cNvCxnSpPr>
              <a:cxnSpLocks noChangeShapeType="1"/>
            </p:cNvCxnSpPr>
            <p:nvPr/>
          </p:nvCxnSpPr>
          <p:spPr bwMode="auto">
            <a:xfrm flipH="1">
              <a:off x="1078" y="1944"/>
              <a:ext cx="0" cy="49"/>
            </a:xfrm>
            <a:prstGeom prst="line">
              <a:avLst/>
            </a:prstGeom>
            <a:noFill/>
            <a:ln w="19050" algn="ctr">
              <a:solidFill>
                <a:schemeClr val="accent3"/>
              </a:solidFill>
              <a:round/>
              <a:headEnd/>
              <a:tailEnd/>
            </a:ln>
          </p:spPr>
        </p:cxnSp>
        <p:cxnSp>
          <p:nvCxnSpPr>
            <p:cNvPr id="247" name="Straight Connector 968"/>
            <p:cNvCxnSpPr>
              <a:cxnSpLocks noChangeShapeType="1"/>
            </p:cNvCxnSpPr>
            <p:nvPr/>
          </p:nvCxnSpPr>
          <p:spPr bwMode="auto">
            <a:xfrm flipH="1">
              <a:off x="1063" y="1937"/>
              <a:ext cx="0" cy="49"/>
            </a:xfrm>
            <a:prstGeom prst="line">
              <a:avLst/>
            </a:prstGeom>
            <a:noFill/>
            <a:ln w="19050" algn="ctr">
              <a:solidFill>
                <a:schemeClr val="accent3"/>
              </a:solidFill>
              <a:round/>
              <a:headEnd/>
              <a:tailEnd/>
            </a:ln>
          </p:spPr>
        </p:cxnSp>
        <p:cxnSp>
          <p:nvCxnSpPr>
            <p:cNvPr id="248" name="Straight Connector 968"/>
            <p:cNvCxnSpPr>
              <a:cxnSpLocks noChangeShapeType="1"/>
            </p:cNvCxnSpPr>
            <p:nvPr/>
          </p:nvCxnSpPr>
          <p:spPr bwMode="auto">
            <a:xfrm flipH="1">
              <a:off x="1052" y="1921"/>
              <a:ext cx="0" cy="49"/>
            </a:xfrm>
            <a:prstGeom prst="line">
              <a:avLst/>
            </a:prstGeom>
            <a:noFill/>
            <a:ln w="19050" algn="ctr">
              <a:solidFill>
                <a:schemeClr val="accent3"/>
              </a:solidFill>
              <a:round/>
              <a:headEnd/>
              <a:tailEnd/>
            </a:ln>
          </p:spPr>
        </p:cxnSp>
        <p:cxnSp>
          <p:nvCxnSpPr>
            <p:cNvPr id="249" name="Straight Connector 968"/>
            <p:cNvCxnSpPr>
              <a:cxnSpLocks noChangeShapeType="1"/>
            </p:cNvCxnSpPr>
            <p:nvPr/>
          </p:nvCxnSpPr>
          <p:spPr bwMode="auto">
            <a:xfrm flipH="1">
              <a:off x="1032" y="1916"/>
              <a:ext cx="0" cy="50"/>
            </a:xfrm>
            <a:prstGeom prst="line">
              <a:avLst/>
            </a:prstGeom>
            <a:noFill/>
            <a:ln w="19050" algn="ctr">
              <a:solidFill>
                <a:schemeClr val="accent3"/>
              </a:solidFill>
              <a:round/>
              <a:headEnd/>
              <a:tailEnd/>
            </a:ln>
          </p:spPr>
        </p:cxnSp>
        <p:cxnSp>
          <p:nvCxnSpPr>
            <p:cNvPr id="250" name="Straight Connector 968"/>
            <p:cNvCxnSpPr>
              <a:cxnSpLocks noChangeShapeType="1"/>
            </p:cNvCxnSpPr>
            <p:nvPr/>
          </p:nvCxnSpPr>
          <p:spPr bwMode="auto">
            <a:xfrm flipH="1">
              <a:off x="1000" y="1881"/>
              <a:ext cx="0" cy="50"/>
            </a:xfrm>
            <a:prstGeom prst="line">
              <a:avLst/>
            </a:prstGeom>
            <a:noFill/>
            <a:ln w="19050" algn="ctr">
              <a:solidFill>
                <a:schemeClr val="accent3"/>
              </a:solidFill>
              <a:round/>
              <a:headEnd/>
              <a:tailEnd/>
            </a:ln>
          </p:spPr>
        </p:cxnSp>
        <p:cxnSp>
          <p:nvCxnSpPr>
            <p:cNvPr id="251" name="Straight Connector 968"/>
            <p:cNvCxnSpPr>
              <a:cxnSpLocks noChangeShapeType="1"/>
            </p:cNvCxnSpPr>
            <p:nvPr/>
          </p:nvCxnSpPr>
          <p:spPr bwMode="auto">
            <a:xfrm flipH="1">
              <a:off x="970" y="1849"/>
              <a:ext cx="0" cy="49"/>
            </a:xfrm>
            <a:prstGeom prst="line">
              <a:avLst/>
            </a:prstGeom>
            <a:noFill/>
            <a:ln w="19050" algn="ctr">
              <a:solidFill>
                <a:schemeClr val="accent3"/>
              </a:solidFill>
              <a:round/>
              <a:headEnd/>
              <a:tailEnd/>
            </a:ln>
          </p:spPr>
        </p:cxnSp>
        <p:cxnSp>
          <p:nvCxnSpPr>
            <p:cNvPr id="252" name="Straight Connector 968"/>
            <p:cNvCxnSpPr>
              <a:cxnSpLocks noChangeShapeType="1"/>
            </p:cNvCxnSpPr>
            <p:nvPr/>
          </p:nvCxnSpPr>
          <p:spPr bwMode="auto">
            <a:xfrm flipH="1">
              <a:off x="850" y="1731"/>
              <a:ext cx="0" cy="49"/>
            </a:xfrm>
            <a:prstGeom prst="line">
              <a:avLst/>
            </a:prstGeom>
            <a:noFill/>
            <a:ln w="19050" algn="ctr">
              <a:solidFill>
                <a:schemeClr val="accent3"/>
              </a:solidFill>
              <a:round/>
              <a:headEnd/>
              <a:tailEnd/>
            </a:ln>
          </p:spPr>
        </p:cxnSp>
        <p:cxnSp>
          <p:nvCxnSpPr>
            <p:cNvPr id="253" name="Straight Connector 968"/>
            <p:cNvCxnSpPr>
              <a:cxnSpLocks noChangeShapeType="1"/>
            </p:cNvCxnSpPr>
            <p:nvPr/>
          </p:nvCxnSpPr>
          <p:spPr bwMode="auto">
            <a:xfrm flipH="1">
              <a:off x="835" y="1727"/>
              <a:ext cx="0" cy="50"/>
            </a:xfrm>
            <a:prstGeom prst="line">
              <a:avLst/>
            </a:prstGeom>
            <a:noFill/>
            <a:ln w="19050" algn="ctr">
              <a:solidFill>
                <a:schemeClr val="accent3"/>
              </a:solidFill>
              <a:round/>
              <a:headEnd/>
              <a:tailEnd/>
            </a:ln>
          </p:spPr>
        </p:cxnSp>
        <p:sp>
          <p:nvSpPr>
            <p:cNvPr id="429286" name="Freeform 253"/>
            <p:cNvSpPr>
              <a:spLocks/>
            </p:cNvSpPr>
            <p:nvPr/>
          </p:nvSpPr>
          <p:spPr bwMode="auto">
            <a:xfrm>
              <a:off x="764" y="1652"/>
              <a:ext cx="2150" cy="1278"/>
            </a:xfrm>
            <a:custGeom>
              <a:avLst/>
              <a:gdLst>
                <a:gd name="T0" fmla="*/ 0 w 2816547"/>
                <a:gd name="T1" fmla="*/ 0 h 1684550"/>
                <a:gd name="T2" fmla="*/ 22 w 2816547"/>
                <a:gd name="T3" fmla="*/ 48 h 1684550"/>
                <a:gd name="T4" fmla="*/ 52 w 2816547"/>
                <a:gd name="T5" fmla="*/ 68 h 1684550"/>
                <a:gd name="T6" fmla="*/ 67 w 2816547"/>
                <a:gd name="T7" fmla="*/ 98 h 1684550"/>
                <a:gd name="T8" fmla="*/ 84 w 2816547"/>
                <a:gd name="T9" fmla="*/ 129 h 1684550"/>
                <a:gd name="T10" fmla="*/ 102 w 2816547"/>
                <a:gd name="T11" fmla="*/ 218 h 1684550"/>
                <a:gd name="T12" fmla="*/ 134 w 2816547"/>
                <a:gd name="T13" fmla="*/ 257 h 1684550"/>
                <a:gd name="T14" fmla="*/ 142 w 2816547"/>
                <a:gd name="T15" fmla="*/ 322 h 1684550"/>
                <a:gd name="T16" fmla="*/ 164 w 2816547"/>
                <a:gd name="T17" fmla="*/ 366 h 1684550"/>
                <a:gd name="T18" fmla="*/ 203 w 2816547"/>
                <a:gd name="T19" fmla="*/ 446 h 1684550"/>
                <a:gd name="T20" fmla="*/ 238 w 2816547"/>
                <a:gd name="T21" fmla="*/ 490 h 1684550"/>
                <a:gd name="T22" fmla="*/ 264 w 2816547"/>
                <a:gd name="T23" fmla="*/ 551 h 1684550"/>
                <a:gd name="T24" fmla="*/ 279 w 2816547"/>
                <a:gd name="T25" fmla="*/ 555 h 1684550"/>
                <a:gd name="T26" fmla="*/ 302 w 2816547"/>
                <a:gd name="T27" fmla="*/ 605 h 1684550"/>
                <a:gd name="T28" fmla="*/ 302 w 2816547"/>
                <a:gd name="T29" fmla="*/ 631 h 1684550"/>
                <a:gd name="T30" fmla="*/ 320 w 2816547"/>
                <a:gd name="T31" fmla="*/ 649 h 1684550"/>
                <a:gd name="T32" fmla="*/ 337 w 2816547"/>
                <a:gd name="T33" fmla="*/ 684 h 1684550"/>
                <a:gd name="T34" fmla="*/ 341 w 2816547"/>
                <a:gd name="T35" fmla="*/ 710 h 1684550"/>
                <a:gd name="T36" fmla="*/ 367 w 2816547"/>
                <a:gd name="T37" fmla="*/ 766 h 1684550"/>
                <a:gd name="T38" fmla="*/ 387 w 2816547"/>
                <a:gd name="T39" fmla="*/ 792 h 1684550"/>
                <a:gd name="T40" fmla="*/ 421 w 2816547"/>
                <a:gd name="T41" fmla="*/ 816 h 1684550"/>
                <a:gd name="T42" fmla="*/ 434 w 2816547"/>
                <a:gd name="T43" fmla="*/ 853 h 1684550"/>
                <a:gd name="T44" fmla="*/ 460 w 2816547"/>
                <a:gd name="T45" fmla="*/ 903 h 1684550"/>
                <a:gd name="T46" fmla="*/ 482 w 2816547"/>
                <a:gd name="T47" fmla="*/ 931 h 1684550"/>
                <a:gd name="T48" fmla="*/ 486 w 2816547"/>
                <a:gd name="T49" fmla="*/ 953 h 1684550"/>
                <a:gd name="T50" fmla="*/ 505 w 2816547"/>
                <a:gd name="T51" fmla="*/ 953 h 1684550"/>
                <a:gd name="T52" fmla="*/ 521 w 2816547"/>
                <a:gd name="T53" fmla="*/ 966 h 1684550"/>
                <a:gd name="T54" fmla="*/ 536 w 2816547"/>
                <a:gd name="T55" fmla="*/ 968 h 1684550"/>
                <a:gd name="T56" fmla="*/ 557 w 2816547"/>
                <a:gd name="T57" fmla="*/ 1001 h 1684550"/>
                <a:gd name="T58" fmla="*/ 581 w 2816547"/>
                <a:gd name="T59" fmla="*/ 1021 h 1684550"/>
                <a:gd name="T60" fmla="*/ 607 w 2816547"/>
                <a:gd name="T61" fmla="*/ 1021 h 1684550"/>
                <a:gd name="T62" fmla="*/ 616 w 2816547"/>
                <a:gd name="T63" fmla="*/ 1025 h 1684550"/>
                <a:gd name="T64" fmla="*/ 637 w 2816547"/>
                <a:gd name="T65" fmla="*/ 1036 h 1684550"/>
                <a:gd name="T66" fmla="*/ 654 w 2816547"/>
                <a:gd name="T67" fmla="*/ 1058 h 1684550"/>
                <a:gd name="T68" fmla="*/ 668 w 2816547"/>
                <a:gd name="T69" fmla="*/ 1088 h 1684550"/>
                <a:gd name="T70" fmla="*/ 689 w 2816547"/>
                <a:gd name="T71" fmla="*/ 1101 h 1684550"/>
                <a:gd name="T72" fmla="*/ 724 w 2816547"/>
                <a:gd name="T73" fmla="*/ 1141 h 1684550"/>
                <a:gd name="T74" fmla="*/ 747 w 2816547"/>
                <a:gd name="T75" fmla="*/ 1149 h 1684550"/>
                <a:gd name="T76" fmla="*/ 767 w 2816547"/>
                <a:gd name="T77" fmla="*/ 1156 h 1684550"/>
                <a:gd name="T78" fmla="*/ 802 w 2816547"/>
                <a:gd name="T79" fmla="*/ 1184 h 1684550"/>
                <a:gd name="T80" fmla="*/ 827 w 2816547"/>
                <a:gd name="T81" fmla="*/ 1184 h 1684550"/>
                <a:gd name="T82" fmla="*/ 862 w 2816547"/>
                <a:gd name="T83" fmla="*/ 1208 h 1684550"/>
                <a:gd name="T84" fmla="*/ 914 w 2816547"/>
                <a:gd name="T85" fmla="*/ 1208 h 1684550"/>
                <a:gd name="T86" fmla="*/ 923 w 2816547"/>
                <a:gd name="T87" fmla="*/ 1217 h 1684550"/>
                <a:gd name="T88" fmla="*/ 1048 w 2816547"/>
                <a:gd name="T89" fmla="*/ 1217 h 1684550"/>
                <a:gd name="T90" fmla="*/ 1058 w 2816547"/>
                <a:gd name="T91" fmla="*/ 1228 h 1684550"/>
                <a:gd name="T92" fmla="*/ 1151 w 2816547"/>
                <a:gd name="T93" fmla="*/ 1227 h 1684550"/>
                <a:gd name="T94" fmla="*/ 1158 w 2816547"/>
                <a:gd name="T95" fmla="*/ 1239 h 1684550"/>
                <a:gd name="T96" fmla="*/ 1357 w 2816547"/>
                <a:gd name="T97" fmla="*/ 1239 h 1684550"/>
                <a:gd name="T98" fmla="*/ 1370 w 2816547"/>
                <a:gd name="T99" fmla="*/ 1258 h 1684550"/>
                <a:gd name="T100" fmla="*/ 2145 w 2816547"/>
                <a:gd name="T101" fmla="*/ 1254 h 1684550"/>
                <a:gd name="T102" fmla="*/ 2145 w 2816547"/>
                <a:gd name="T103" fmla="*/ 1275 h 16845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16547"/>
                <a:gd name="T157" fmla="*/ 0 h 1684550"/>
                <a:gd name="T158" fmla="*/ 2816547 w 2816547"/>
                <a:gd name="T159" fmla="*/ 1684550 h 16845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16547" h="1684550">
                  <a:moveTo>
                    <a:pt x="0" y="0"/>
                  </a:moveTo>
                  <a:lnTo>
                    <a:pt x="29339" y="63568"/>
                  </a:lnTo>
                  <a:lnTo>
                    <a:pt x="68457" y="90462"/>
                  </a:lnTo>
                  <a:lnTo>
                    <a:pt x="88017" y="129581"/>
                  </a:lnTo>
                  <a:lnTo>
                    <a:pt x="110021" y="171144"/>
                  </a:lnTo>
                  <a:lnTo>
                    <a:pt x="134470" y="288501"/>
                  </a:lnTo>
                  <a:lnTo>
                    <a:pt x="176034" y="339844"/>
                  </a:lnTo>
                  <a:lnTo>
                    <a:pt x="185814" y="425416"/>
                  </a:lnTo>
                  <a:lnTo>
                    <a:pt x="215153" y="484094"/>
                  </a:lnTo>
                  <a:lnTo>
                    <a:pt x="266496" y="589226"/>
                  </a:lnTo>
                  <a:lnTo>
                    <a:pt x="312949" y="647904"/>
                  </a:lnTo>
                  <a:lnTo>
                    <a:pt x="347178" y="728586"/>
                  </a:lnTo>
                  <a:lnTo>
                    <a:pt x="366738" y="733476"/>
                  </a:lnTo>
                  <a:lnTo>
                    <a:pt x="396077" y="799489"/>
                  </a:lnTo>
                  <a:lnTo>
                    <a:pt x="396077" y="833718"/>
                  </a:lnTo>
                  <a:lnTo>
                    <a:pt x="420526" y="858167"/>
                  </a:lnTo>
                  <a:lnTo>
                    <a:pt x="442530" y="904620"/>
                  </a:lnTo>
                  <a:lnTo>
                    <a:pt x="447420" y="938849"/>
                  </a:lnTo>
                  <a:lnTo>
                    <a:pt x="481649" y="1012197"/>
                  </a:lnTo>
                  <a:lnTo>
                    <a:pt x="508543" y="1046426"/>
                  </a:lnTo>
                  <a:lnTo>
                    <a:pt x="552551" y="1078210"/>
                  </a:lnTo>
                  <a:lnTo>
                    <a:pt x="569666" y="1127108"/>
                  </a:lnTo>
                  <a:lnTo>
                    <a:pt x="603895" y="1193121"/>
                  </a:lnTo>
                  <a:lnTo>
                    <a:pt x="633234" y="1229795"/>
                  </a:lnTo>
                  <a:lnTo>
                    <a:pt x="638124" y="1259134"/>
                  </a:lnTo>
                  <a:lnTo>
                    <a:pt x="662573" y="1259134"/>
                  </a:lnTo>
                  <a:lnTo>
                    <a:pt x="684577" y="1276248"/>
                  </a:lnTo>
                  <a:lnTo>
                    <a:pt x="704137" y="1278693"/>
                  </a:lnTo>
                  <a:lnTo>
                    <a:pt x="731031" y="1322702"/>
                  </a:lnTo>
                  <a:lnTo>
                    <a:pt x="762815" y="1349596"/>
                  </a:lnTo>
                  <a:lnTo>
                    <a:pt x="797043" y="1349596"/>
                  </a:lnTo>
                  <a:lnTo>
                    <a:pt x="809268" y="1354486"/>
                  </a:lnTo>
                  <a:lnTo>
                    <a:pt x="836162" y="1369155"/>
                  </a:lnTo>
                  <a:lnTo>
                    <a:pt x="858166" y="1398494"/>
                  </a:lnTo>
                  <a:lnTo>
                    <a:pt x="877726" y="1437613"/>
                  </a:lnTo>
                  <a:lnTo>
                    <a:pt x="904620" y="1454727"/>
                  </a:lnTo>
                  <a:lnTo>
                    <a:pt x="951073" y="1508516"/>
                  </a:lnTo>
                  <a:lnTo>
                    <a:pt x="980412" y="1518295"/>
                  </a:lnTo>
                  <a:lnTo>
                    <a:pt x="1007307" y="1528075"/>
                  </a:lnTo>
                  <a:lnTo>
                    <a:pt x="1053760" y="1564749"/>
                  </a:lnTo>
                  <a:lnTo>
                    <a:pt x="1085544" y="1564749"/>
                  </a:lnTo>
                  <a:lnTo>
                    <a:pt x="1131997" y="1596533"/>
                  </a:lnTo>
                  <a:lnTo>
                    <a:pt x="1200455" y="1596533"/>
                  </a:lnTo>
                  <a:lnTo>
                    <a:pt x="1212680" y="1608757"/>
                  </a:lnTo>
                  <a:lnTo>
                    <a:pt x="1376489" y="1608757"/>
                  </a:lnTo>
                  <a:lnTo>
                    <a:pt x="1388714" y="1623427"/>
                  </a:lnTo>
                  <a:lnTo>
                    <a:pt x="1510960" y="1620982"/>
                  </a:lnTo>
                  <a:lnTo>
                    <a:pt x="1520740" y="1638096"/>
                  </a:lnTo>
                  <a:lnTo>
                    <a:pt x="1782346" y="1638096"/>
                  </a:lnTo>
                  <a:lnTo>
                    <a:pt x="1799461" y="1662545"/>
                  </a:lnTo>
                  <a:lnTo>
                    <a:pt x="2816547" y="1657656"/>
                  </a:lnTo>
                  <a:lnTo>
                    <a:pt x="2816547" y="1684550"/>
                  </a:lnTo>
                </a:path>
              </a:pathLst>
            </a:custGeom>
            <a:noFill/>
            <a:ln w="28575" cap="flat" cmpd="sng" algn="ctr">
              <a:solidFill>
                <a:schemeClr val="accent2"/>
              </a:solidFill>
              <a:prstDash val="solid"/>
              <a:round/>
              <a:headEnd type="none" w="med" len="med"/>
              <a:tailEnd type="none" w="med" len="med"/>
            </a:ln>
          </p:spPr>
          <p:txBody>
            <a:bodyPr anchor="ctr"/>
            <a:lstStyle/>
            <a:p>
              <a:endParaRPr lang="it-IT"/>
            </a:p>
          </p:txBody>
        </p:sp>
        <p:sp>
          <p:nvSpPr>
            <p:cNvPr id="255" name="Freeform 254"/>
            <p:cNvSpPr/>
            <p:nvPr/>
          </p:nvSpPr>
          <p:spPr bwMode="auto">
            <a:xfrm>
              <a:off x="748" y="1667"/>
              <a:ext cx="2329" cy="1224"/>
            </a:xfrm>
            <a:custGeom>
              <a:avLst/>
              <a:gdLst>
                <a:gd name="connsiteX0" fmla="*/ 0 w 3048815"/>
                <a:gd name="connsiteY0" fmla="*/ 0 h 1613647"/>
                <a:gd name="connsiteX1" fmla="*/ 46454 w 3048815"/>
                <a:gd name="connsiteY1" fmla="*/ 56234 h 1613647"/>
                <a:gd name="connsiteX2" fmla="*/ 80683 w 3048815"/>
                <a:gd name="connsiteY2" fmla="*/ 124691 h 1613647"/>
                <a:gd name="connsiteX3" fmla="*/ 119801 w 3048815"/>
                <a:gd name="connsiteY3" fmla="*/ 156475 h 1613647"/>
                <a:gd name="connsiteX4" fmla="*/ 224933 w 3048815"/>
                <a:gd name="connsiteY4" fmla="*/ 212708 h 1613647"/>
                <a:gd name="connsiteX5" fmla="*/ 264052 w 3048815"/>
                <a:gd name="connsiteY5" fmla="*/ 303170 h 1613647"/>
                <a:gd name="connsiteX6" fmla="*/ 290946 w 3048815"/>
                <a:gd name="connsiteY6" fmla="*/ 303170 h 1613647"/>
                <a:gd name="connsiteX7" fmla="*/ 325175 w 3048815"/>
                <a:gd name="connsiteY7" fmla="*/ 349624 h 1613647"/>
                <a:gd name="connsiteX8" fmla="*/ 352069 w 3048815"/>
                <a:gd name="connsiteY8" fmla="*/ 391188 h 1613647"/>
                <a:gd name="connsiteX9" fmla="*/ 398522 w 3048815"/>
                <a:gd name="connsiteY9" fmla="*/ 403412 h 1613647"/>
                <a:gd name="connsiteX10" fmla="*/ 427861 w 3048815"/>
                <a:gd name="connsiteY10" fmla="*/ 435196 h 1613647"/>
                <a:gd name="connsiteX11" fmla="*/ 476760 w 3048815"/>
                <a:gd name="connsiteY11" fmla="*/ 525658 h 1613647"/>
                <a:gd name="connsiteX12" fmla="*/ 503654 w 3048815"/>
                <a:gd name="connsiteY12" fmla="*/ 557442 h 1613647"/>
                <a:gd name="connsiteX13" fmla="*/ 535438 w 3048815"/>
                <a:gd name="connsiteY13" fmla="*/ 601451 h 1613647"/>
                <a:gd name="connsiteX14" fmla="*/ 545217 w 3048815"/>
                <a:gd name="connsiteY14" fmla="*/ 660129 h 1613647"/>
                <a:gd name="connsiteX15" fmla="*/ 579446 w 3048815"/>
                <a:gd name="connsiteY15" fmla="*/ 677243 h 1613647"/>
                <a:gd name="connsiteX16" fmla="*/ 606340 w 3048815"/>
                <a:gd name="connsiteY16" fmla="*/ 716362 h 1613647"/>
                <a:gd name="connsiteX17" fmla="*/ 623455 w 3048815"/>
                <a:gd name="connsiteY17" fmla="*/ 738366 h 1613647"/>
                <a:gd name="connsiteX18" fmla="*/ 635679 w 3048815"/>
                <a:gd name="connsiteY18" fmla="*/ 755481 h 1613647"/>
                <a:gd name="connsiteX19" fmla="*/ 665018 w 3048815"/>
                <a:gd name="connsiteY19" fmla="*/ 762815 h 1613647"/>
                <a:gd name="connsiteX20" fmla="*/ 684578 w 3048815"/>
                <a:gd name="connsiteY20" fmla="*/ 792154 h 1613647"/>
                <a:gd name="connsiteX21" fmla="*/ 704137 w 3048815"/>
                <a:gd name="connsiteY21" fmla="*/ 806824 h 1613647"/>
                <a:gd name="connsiteX22" fmla="*/ 726141 w 3048815"/>
                <a:gd name="connsiteY22" fmla="*/ 845943 h 1613647"/>
                <a:gd name="connsiteX23" fmla="*/ 772595 w 3048815"/>
                <a:gd name="connsiteY23" fmla="*/ 870392 h 1613647"/>
                <a:gd name="connsiteX24" fmla="*/ 775040 w 3048815"/>
                <a:gd name="connsiteY24" fmla="*/ 897286 h 1613647"/>
                <a:gd name="connsiteX25" fmla="*/ 816603 w 3048815"/>
                <a:gd name="connsiteY25" fmla="*/ 929070 h 1613647"/>
                <a:gd name="connsiteX26" fmla="*/ 863057 w 3048815"/>
                <a:gd name="connsiteY26" fmla="*/ 1014642 h 1613647"/>
                <a:gd name="connsiteX27" fmla="*/ 880171 w 3048815"/>
                <a:gd name="connsiteY27" fmla="*/ 1124663 h 1613647"/>
                <a:gd name="connsiteX28" fmla="*/ 904621 w 3048815"/>
                <a:gd name="connsiteY28" fmla="*/ 1127108 h 1613647"/>
                <a:gd name="connsiteX29" fmla="*/ 924180 w 3048815"/>
                <a:gd name="connsiteY29" fmla="*/ 1151558 h 1613647"/>
                <a:gd name="connsiteX30" fmla="*/ 960854 w 3048815"/>
                <a:gd name="connsiteY30" fmla="*/ 1163782 h 1613647"/>
                <a:gd name="connsiteX31" fmla="*/ 1007307 w 3048815"/>
                <a:gd name="connsiteY31" fmla="*/ 1207791 h 1613647"/>
                <a:gd name="connsiteX32" fmla="*/ 1039091 w 3048815"/>
                <a:gd name="connsiteY32" fmla="*/ 1251799 h 1613647"/>
                <a:gd name="connsiteX33" fmla="*/ 1056206 w 3048815"/>
                <a:gd name="connsiteY33" fmla="*/ 1286028 h 1613647"/>
                <a:gd name="connsiteX34" fmla="*/ 1100214 w 3048815"/>
                <a:gd name="connsiteY34" fmla="*/ 1325147 h 1613647"/>
                <a:gd name="connsiteX35" fmla="*/ 1168672 w 3048815"/>
                <a:gd name="connsiteY35" fmla="*/ 1371600 h 1613647"/>
                <a:gd name="connsiteX36" fmla="*/ 1200456 w 3048815"/>
                <a:gd name="connsiteY36" fmla="*/ 1383825 h 1613647"/>
                <a:gd name="connsiteX37" fmla="*/ 1237130 w 3048815"/>
                <a:gd name="connsiteY37" fmla="*/ 1398494 h 1613647"/>
                <a:gd name="connsiteX38" fmla="*/ 1256689 w 3048815"/>
                <a:gd name="connsiteY38" fmla="*/ 1408274 h 1613647"/>
                <a:gd name="connsiteX39" fmla="*/ 1286028 w 3048815"/>
                <a:gd name="connsiteY39" fmla="*/ 1408274 h 1613647"/>
                <a:gd name="connsiteX40" fmla="*/ 1310477 w 3048815"/>
                <a:gd name="connsiteY40" fmla="*/ 1444948 h 1613647"/>
                <a:gd name="connsiteX41" fmla="*/ 1430278 w 3048815"/>
                <a:gd name="connsiteY41" fmla="*/ 1444948 h 1613647"/>
                <a:gd name="connsiteX42" fmla="*/ 1447393 w 3048815"/>
                <a:gd name="connsiteY42" fmla="*/ 1454728 h 1613647"/>
                <a:gd name="connsiteX43" fmla="*/ 1464507 w 3048815"/>
                <a:gd name="connsiteY43" fmla="*/ 1459617 h 1613647"/>
                <a:gd name="connsiteX44" fmla="*/ 1476732 w 3048815"/>
                <a:gd name="connsiteY44" fmla="*/ 1481622 h 1613647"/>
                <a:gd name="connsiteX45" fmla="*/ 1493846 w 3048815"/>
                <a:gd name="connsiteY45" fmla="*/ 1481622 h 1613647"/>
                <a:gd name="connsiteX46" fmla="*/ 1498736 w 3048815"/>
                <a:gd name="connsiteY46" fmla="*/ 1510961 h 1613647"/>
                <a:gd name="connsiteX47" fmla="*/ 1591643 w 3048815"/>
                <a:gd name="connsiteY47" fmla="*/ 1513406 h 1613647"/>
                <a:gd name="connsiteX48" fmla="*/ 1594088 w 3048815"/>
                <a:gd name="connsiteY48" fmla="*/ 1532965 h 1613647"/>
                <a:gd name="connsiteX49" fmla="*/ 1633207 w 3048815"/>
                <a:gd name="connsiteY49" fmla="*/ 1535410 h 1613647"/>
                <a:gd name="connsiteX50" fmla="*/ 1635652 w 3048815"/>
                <a:gd name="connsiteY50" fmla="*/ 1550080 h 1613647"/>
                <a:gd name="connsiteX51" fmla="*/ 1833690 w 3048815"/>
                <a:gd name="connsiteY51" fmla="*/ 1550080 h 1613647"/>
                <a:gd name="connsiteX52" fmla="*/ 1836135 w 3048815"/>
                <a:gd name="connsiteY52" fmla="*/ 1574529 h 1613647"/>
                <a:gd name="connsiteX53" fmla="*/ 2095297 w 3048815"/>
                <a:gd name="connsiteY53" fmla="*/ 1574529 h 1613647"/>
                <a:gd name="connsiteX54" fmla="*/ 2097741 w 3048815"/>
                <a:gd name="connsiteY54" fmla="*/ 1608758 h 1613647"/>
                <a:gd name="connsiteX55" fmla="*/ 3048815 w 3048815"/>
                <a:gd name="connsiteY55" fmla="*/ 1613647 h 161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48815" h="1613647">
                  <a:moveTo>
                    <a:pt x="0" y="0"/>
                  </a:moveTo>
                  <a:lnTo>
                    <a:pt x="46454" y="56234"/>
                  </a:lnTo>
                  <a:lnTo>
                    <a:pt x="80683" y="124691"/>
                  </a:lnTo>
                  <a:lnTo>
                    <a:pt x="119801" y="156475"/>
                  </a:lnTo>
                  <a:lnTo>
                    <a:pt x="224933" y="212708"/>
                  </a:lnTo>
                  <a:lnTo>
                    <a:pt x="264052" y="303170"/>
                  </a:lnTo>
                  <a:lnTo>
                    <a:pt x="290946" y="303170"/>
                  </a:lnTo>
                  <a:lnTo>
                    <a:pt x="325175" y="349624"/>
                  </a:lnTo>
                  <a:lnTo>
                    <a:pt x="352069" y="391188"/>
                  </a:lnTo>
                  <a:lnTo>
                    <a:pt x="398522" y="403412"/>
                  </a:lnTo>
                  <a:lnTo>
                    <a:pt x="427861" y="435196"/>
                  </a:lnTo>
                  <a:lnTo>
                    <a:pt x="476760" y="525658"/>
                  </a:lnTo>
                  <a:lnTo>
                    <a:pt x="503654" y="557442"/>
                  </a:lnTo>
                  <a:lnTo>
                    <a:pt x="535438" y="601451"/>
                  </a:lnTo>
                  <a:lnTo>
                    <a:pt x="545217" y="660129"/>
                  </a:lnTo>
                  <a:lnTo>
                    <a:pt x="579446" y="677243"/>
                  </a:lnTo>
                  <a:lnTo>
                    <a:pt x="606340" y="716362"/>
                  </a:lnTo>
                  <a:lnTo>
                    <a:pt x="623455" y="738366"/>
                  </a:lnTo>
                  <a:lnTo>
                    <a:pt x="635679" y="755481"/>
                  </a:lnTo>
                  <a:lnTo>
                    <a:pt x="665018" y="762815"/>
                  </a:lnTo>
                  <a:lnTo>
                    <a:pt x="684578" y="792154"/>
                  </a:lnTo>
                  <a:lnTo>
                    <a:pt x="704137" y="806824"/>
                  </a:lnTo>
                  <a:lnTo>
                    <a:pt x="726141" y="845943"/>
                  </a:lnTo>
                  <a:lnTo>
                    <a:pt x="772595" y="870392"/>
                  </a:lnTo>
                  <a:lnTo>
                    <a:pt x="775040" y="897286"/>
                  </a:lnTo>
                  <a:lnTo>
                    <a:pt x="816603" y="929070"/>
                  </a:lnTo>
                  <a:lnTo>
                    <a:pt x="863057" y="1014642"/>
                  </a:lnTo>
                  <a:lnTo>
                    <a:pt x="880171" y="1124663"/>
                  </a:lnTo>
                  <a:lnTo>
                    <a:pt x="904621" y="1127108"/>
                  </a:lnTo>
                  <a:lnTo>
                    <a:pt x="924180" y="1151558"/>
                  </a:lnTo>
                  <a:lnTo>
                    <a:pt x="960854" y="1163782"/>
                  </a:lnTo>
                  <a:lnTo>
                    <a:pt x="1007307" y="1207791"/>
                  </a:lnTo>
                  <a:lnTo>
                    <a:pt x="1039091" y="1251799"/>
                  </a:lnTo>
                  <a:lnTo>
                    <a:pt x="1056206" y="1286028"/>
                  </a:lnTo>
                  <a:lnTo>
                    <a:pt x="1100214" y="1325147"/>
                  </a:lnTo>
                  <a:lnTo>
                    <a:pt x="1168672" y="1371600"/>
                  </a:lnTo>
                  <a:lnTo>
                    <a:pt x="1200456" y="1383825"/>
                  </a:lnTo>
                  <a:lnTo>
                    <a:pt x="1237130" y="1398494"/>
                  </a:lnTo>
                  <a:lnTo>
                    <a:pt x="1256689" y="1408274"/>
                  </a:lnTo>
                  <a:lnTo>
                    <a:pt x="1286028" y="1408274"/>
                  </a:lnTo>
                  <a:lnTo>
                    <a:pt x="1310477" y="1444948"/>
                  </a:lnTo>
                  <a:lnTo>
                    <a:pt x="1430278" y="1444948"/>
                  </a:lnTo>
                  <a:lnTo>
                    <a:pt x="1447393" y="1454728"/>
                  </a:lnTo>
                  <a:lnTo>
                    <a:pt x="1464507" y="1459617"/>
                  </a:lnTo>
                  <a:lnTo>
                    <a:pt x="1476732" y="1481622"/>
                  </a:lnTo>
                  <a:lnTo>
                    <a:pt x="1493846" y="1481622"/>
                  </a:lnTo>
                  <a:lnTo>
                    <a:pt x="1498736" y="1510961"/>
                  </a:lnTo>
                  <a:lnTo>
                    <a:pt x="1591643" y="1513406"/>
                  </a:lnTo>
                  <a:lnTo>
                    <a:pt x="1594088" y="1532965"/>
                  </a:lnTo>
                  <a:lnTo>
                    <a:pt x="1633207" y="1535410"/>
                  </a:lnTo>
                  <a:lnTo>
                    <a:pt x="1635652" y="1550080"/>
                  </a:lnTo>
                  <a:lnTo>
                    <a:pt x="1833690" y="1550080"/>
                  </a:lnTo>
                  <a:lnTo>
                    <a:pt x="1836135" y="1574529"/>
                  </a:lnTo>
                  <a:lnTo>
                    <a:pt x="2095297" y="1574529"/>
                  </a:lnTo>
                  <a:lnTo>
                    <a:pt x="2097741" y="1608758"/>
                  </a:lnTo>
                  <a:lnTo>
                    <a:pt x="3048815" y="1613647"/>
                  </a:lnTo>
                </a:path>
              </a:pathLst>
            </a:custGeom>
            <a:noFill/>
            <a:ln w="28575" cap="flat" cmpd="sng" algn="ctr">
              <a:solidFill>
                <a:schemeClr val="accent3"/>
              </a:solidFill>
              <a:prstDash val="solid"/>
              <a:round/>
              <a:headEnd type="none" w="med" len="med"/>
              <a:tailEnd type="none" w="med" len="med"/>
            </a:ln>
            <a:effectLst/>
          </p:spPr>
          <p:txBody>
            <a:bodyPr anchor="ctr"/>
            <a:lstStyle/>
            <a:p>
              <a:pPr algn="ctr">
                <a:defRPr/>
              </a:pPr>
              <a:endParaRPr lang="en-US" sz="1000" dirty="0">
                <a:solidFill>
                  <a:srgbClr val="FFFFFF"/>
                </a:solidFill>
                <a:latin typeface="+mn-lt"/>
              </a:endParaRPr>
            </a:p>
          </p:txBody>
        </p:sp>
        <p:cxnSp>
          <p:nvCxnSpPr>
            <p:cNvPr id="429288" name="Straight Connector 984"/>
            <p:cNvCxnSpPr>
              <a:cxnSpLocks noChangeShapeType="1"/>
            </p:cNvCxnSpPr>
            <p:nvPr/>
          </p:nvCxnSpPr>
          <p:spPr bwMode="auto">
            <a:xfrm>
              <a:off x="1844" y="2287"/>
              <a:ext cx="132" cy="0"/>
            </a:xfrm>
            <a:prstGeom prst="line">
              <a:avLst/>
            </a:prstGeom>
            <a:noFill/>
            <a:ln w="28575" algn="ctr">
              <a:solidFill>
                <a:schemeClr val="accent2"/>
              </a:solidFill>
              <a:round/>
              <a:headEnd/>
              <a:tailEnd/>
            </a:ln>
          </p:spPr>
        </p:cxnSp>
        <p:cxnSp>
          <p:nvCxnSpPr>
            <p:cNvPr id="5" name="Straight Connector 984"/>
            <p:cNvCxnSpPr>
              <a:cxnSpLocks noChangeShapeType="1"/>
            </p:cNvCxnSpPr>
            <p:nvPr/>
          </p:nvCxnSpPr>
          <p:spPr bwMode="auto">
            <a:xfrm>
              <a:off x="1854" y="2130"/>
              <a:ext cx="132" cy="0"/>
            </a:xfrm>
            <a:prstGeom prst="line">
              <a:avLst/>
            </a:prstGeom>
            <a:noFill/>
            <a:ln w="28575" algn="ctr">
              <a:solidFill>
                <a:schemeClr val="accent3"/>
              </a:solidFill>
              <a:round/>
              <a:headEnd/>
              <a:tailEnd/>
            </a:ln>
            <a:extLst/>
          </p:spPr>
        </p:cxnSp>
      </p:grpSp>
      <p:cxnSp>
        <p:nvCxnSpPr>
          <p:cNvPr id="2" name="Connettore 1 5"/>
          <p:cNvCxnSpPr/>
          <p:nvPr/>
        </p:nvCxnSpPr>
        <p:spPr>
          <a:xfrm>
            <a:off x="1922468" y="908050"/>
            <a:ext cx="676910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
        <p:nvSpPr>
          <p:cNvPr id="429064" name="TextBox 996"/>
          <p:cNvSpPr txBox="1">
            <a:spLocks noChangeArrowheads="1"/>
          </p:cNvSpPr>
          <p:nvPr/>
        </p:nvSpPr>
        <p:spPr bwMode="auto">
          <a:xfrm>
            <a:off x="7867651" y="3532188"/>
            <a:ext cx="1781175" cy="244475"/>
          </a:xfrm>
          <a:prstGeom prst="rect">
            <a:avLst/>
          </a:prstGeom>
          <a:noFill/>
          <a:ln w="9525">
            <a:noFill/>
            <a:miter lim="800000"/>
            <a:headEnd/>
            <a:tailEnd/>
          </a:ln>
        </p:spPr>
        <p:txBody>
          <a:bodyPr>
            <a:spAutoFit/>
          </a:bodyPr>
          <a:lstStyle/>
          <a:p>
            <a:r>
              <a:rPr lang="en-US" sz="1000" b="1">
                <a:solidFill>
                  <a:srgbClr val="FFFFFF"/>
                </a:solidFill>
              </a:rPr>
              <a:t>Gemcitabine     6.8 mos</a:t>
            </a:r>
          </a:p>
        </p:txBody>
      </p:sp>
      <p:sp>
        <p:nvSpPr>
          <p:cNvPr id="429065" name="TextBox 996"/>
          <p:cNvSpPr txBox="1">
            <a:spLocks noChangeArrowheads="1"/>
          </p:cNvSpPr>
          <p:nvPr/>
        </p:nvSpPr>
        <p:spPr bwMode="auto">
          <a:xfrm>
            <a:off x="7867658" y="3284546"/>
            <a:ext cx="1806575" cy="246221"/>
          </a:xfrm>
          <a:prstGeom prst="rect">
            <a:avLst/>
          </a:prstGeom>
          <a:noFill/>
          <a:ln w="9525">
            <a:noFill/>
            <a:miter lim="800000"/>
            <a:headEnd/>
            <a:tailEnd/>
          </a:ln>
        </p:spPr>
        <p:txBody>
          <a:bodyPr>
            <a:spAutoFit/>
          </a:bodyPr>
          <a:lstStyle/>
          <a:p>
            <a:r>
              <a:rPr lang="en-US" sz="1000" b="1">
                <a:solidFill>
                  <a:srgbClr val="FFFFFF"/>
                </a:solidFill>
              </a:rPr>
              <a:t>FOLFIRINOX   </a:t>
            </a:r>
            <a:r>
              <a:rPr lang="en-US" sz="1000" b="1">
                <a:solidFill>
                  <a:srgbClr val="FF3300"/>
                </a:solidFill>
              </a:rPr>
              <a:t>11.1 mos.</a:t>
            </a:r>
          </a:p>
        </p:txBody>
      </p:sp>
      <p:cxnSp>
        <p:nvCxnSpPr>
          <p:cNvPr id="429066" name="Straight Connector 984"/>
          <p:cNvCxnSpPr>
            <a:cxnSpLocks noChangeShapeType="1"/>
          </p:cNvCxnSpPr>
          <p:nvPr/>
        </p:nvCxnSpPr>
        <p:spPr bwMode="auto">
          <a:xfrm>
            <a:off x="7542213" y="3675063"/>
            <a:ext cx="209550" cy="0"/>
          </a:xfrm>
          <a:prstGeom prst="line">
            <a:avLst/>
          </a:prstGeom>
          <a:noFill/>
          <a:ln w="28575" algn="ctr">
            <a:solidFill>
              <a:schemeClr val="accent2"/>
            </a:solidFill>
            <a:round/>
            <a:headEnd/>
            <a:tailEnd/>
          </a:ln>
        </p:spPr>
      </p:cxnSp>
      <p:cxnSp>
        <p:nvCxnSpPr>
          <p:cNvPr id="257" name="Straight Connector 984"/>
          <p:cNvCxnSpPr>
            <a:cxnSpLocks noChangeShapeType="1"/>
          </p:cNvCxnSpPr>
          <p:nvPr/>
        </p:nvCxnSpPr>
        <p:spPr bwMode="auto">
          <a:xfrm>
            <a:off x="7558088" y="3425825"/>
            <a:ext cx="209550" cy="0"/>
          </a:xfrm>
          <a:prstGeom prst="line">
            <a:avLst/>
          </a:prstGeom>
          <a:noFill/>
          <a:ln w="28575" algn="ctr">
            <a:solidFill>
              <a:schemeClr val="accent3"/>
            </a:solidFill>
            <a:round/>
            <a:headEnd/>
            <a:tailEnd/>
          </a:ln>
          <a:extLst/>
        </p:spPr>
      </p:cxnSp>
      <p:sp>
        <p:nvSpPr>
          <p:cNvPr id="101438" name="Rectangle 62"/>
          <p:cNvSpPr>
            <a:spLocks noChangeArrowheads="1"/>
          </p:cNvSpPr>
          <p:nvPr/>
        </p:nvSpPr>
        <p:spPr bwMode="auto">
          <a:xfrm>
            <a:off x="6569086" y="6564329"/>
            <a:ext cx="3744481" cy="276999"/>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lang="da-DK" sz="1200">
                <a:solidFill>
                  <a:srgbClr val="000066"/>
                </a:solidFill>
                <a:latin typeface="+mn-lt"/>
              </a:rPr>
              <a:t>Conroy T, et al. N Eng J Med. 2011;364:1817-1825.</a:t>
            </a:r>
            <a:endParaRPr lang="it-IT" sz="1200">
              <a:solidFill>
                <a:srgbClr val="000066"/>
              </a:solidFill>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Titolo 1"/>
          <p:cNvSpPr>
            <a:spLocks noGrp="1"/>
          </p:cNvSpPr>
          <p:nvPr>
            <p:ph type="title"/>
          </p:nvPr>
        </p:nvSpPr>
        <p:spPr>
          <a:xfrm>
            <a:off x="604839" y="260366"/>
            <a:ext cx="8721725" cy="576263"/>
          </a:xfrm>
        </p:spPr>
        <p:txBody>
          <a:bodyPr/>
          <a:lstStyle/>
          <a:p>
            <a:r>
              <a:rPr lang="it-IT" smtClean="0">
                <a:solidFill>
                  <a:srgbClr val="000066"/>
                </a:solidFill>
                <a:effectLst/>
              </a:rPr>
              <a:t>Nanomedicine – nab-Paclitaxel</a:t>
            </a:r>
          </a:p>
        </p:txBody>
      </p:sp>
      <p:sp>
        <p:nvSpPr>
          <p:cNvPr id="437250" name="Content Placeholder 5"/>
          <p:cNvSpPr txBox="1">
            <a:spLocks/>
          </p:cNvSpPr>
          <p:nvPr/>
        </p:nvSpPr>
        <p:spPr bwMode="auto">
          <a:xfrm>
            <a:off x="1811339" y="4354513"/>
            <a:ext cx="2197100" cy="442912"/>
          </a:xfrm>
          <a:prstGeom prst="rect">
            <a:avLst/>
          </a:prstGeom>
          <a:noFill/>
          <a:ln w="9525">
            <a:noFill/>
            <a:miter lim="800000"/>
            <a:headEnd/>
            <a:tailEnd/>
          </a:ln>
        </p:spPr>
        <p:txBody>
          <a:bodyPr/>
          <a:lstStyle/>
          <a:p>
            <a:pPr marL="342900" indent="-342900" eaLnBrk="0" hangingPunct="0">
              <a:spcBef>
                <a:spcPct val="20000"/>
              </a:spcBef>
            </a:pPr>
            <a:r>
              <a:rPr lang="en-US" sz="1600" b="1">
                <a:solidFill>
                  <a:srgbClr val="000066"/>
                </a:solidFill>
                <a:cs typeface="ＭＳ Ｐゴシック"/>
              </a:rPr>
              <a:t>130 nm in size</a:t>
            </a:r>
            <a:r>
              <a:rPr lang="en-US" sz="1600" b="1" baseline="30000">
                <a:solidFill>
                  <a:srgbClr val="000066"/>
                </a:solidFill>
                <a:cs typeface="ＭＳ Ｐゴシック"/>
              </a:rPr>
              <a:t>1,2 </a:t>
            </a:r>
          </a:p>
        </p:txBody>
      </p:sp>
      <p:sp>
        <p:nvSpPr>
          <p:cNvPr id="437251" name="TextBox 10"/>
          <p:cNvSpPr txBox="1">
            <a:spLocks noChangeArrowheads="1"/>
          </p:cNvSpPr>
          <p:nvPr/>
        </p:nvSpPr>
        <p:spPr bwMode="auto">
          <a:xfrm>
            <a:off x="5316543" y="5922979"/>
            <a:ext cx="4959350" cy="1006475"/>
          </a:xfrm>
          <a:prstGeom prst="rect">
            <a:avLst/>
          </a:prstGeom>
          <a:noFill/>
          <a:ln w="9525">
            <a:noFill/>
            <a:miter lim="800000"/>
            <a:headEnd/>
            <a:tailEnd/>
          </a:ln>
        </p:spPr>
        <p:txBody>
          <a:bodyPr>
            <a:spAutoFit/>
          </a:bodyPr>
          <a:lstStyle/>
          <a:p>
            <a:pPr marL="228600" indent="-228600" algn="r">
              <a:buFont typeface="Arial" charset="0"/>
              <a:buAutoNum type="arabicPeriod"/>
            </a:pPr>
            <a:r>
              <a:rPr lang="en-US" sz="1000" b="1">
                <a:solidFill>
                  <a:srgbClr val="000066"/>
                </a:solidFill>
                <a:cs typeface="ＭＳ Ｐゴシック"/>
              </a:rPr>
              <a:t>Desai et al. SABCS. 2004 [Abstract 1071].</a:t>
            </a:r>
          </a:p>
          <a:p>
            <a:pPr marL="228600" indent="-228600" algn="r">
              <a:buFont typeface="Arial" charset="0"/>
              <a:buAutoNum type="arabicPeriod"/>
            </a:pPr>
            <a:r>
              <a:rPr lang="en-US" sz="1000" b="1">
                <a:solidFill>
                  <a:srgbClr val="000066"/>
                </a:solidFill>
                <a:cs typeface="ＭＳ Ｐゴシック"/>
              </a:rPr>
              <a:t>Kratz et al. </a:t>
            </a:r>
            <a:r>
              <a:rPr lang="en-US" sz="1000" b="1" i="1">
                <a:solidFill>
                  <a:srgbClr val="000066"/>
                </a:solidFill>
                <a:cs typeface="ＭＳ Ｐゴシック"/>
              </a:rPr>
              <a:t>J Control Release. </a:t>
            </a:r>
            <a:r>
              <a:rPr lang="en-US" sz="1000" b="1">
                <a:solidFill>
                  <a:srgbClr val="000066"/>
                </a:solidFill>
                <a:cs typeface="ＭＳ Ｐゴシック"/>
              </a:rPr>
              <a:t>2008;132(3):171-183.</a:t>
            </a:r>
          </a:p>
          <a:p>
            <a:pPr marL="228600" indent="-228600" algn="r">
              <a:buFont typeface="Arial" charset="0"/>
              <a:buAutoNum type="arabicPeriod"/>
            </a:pPr>
            <a:r>
              <a:rPr lang="en-US" sz="1000" b="1">
                <a:solidFill>
                  <a:srgbClr val="000066"/>
                </a:solidFill>
                <a:cs typeface="ＭＳ Ｐゴシック"/>
              </a:rPr>
              <a:t> Peters,Jr. Serum albumin. </a:t>
            </a:r>
            <a:r>
              <a:rPr lang="en-US" sz="1000" b="1" i="1">
                <a:solidFill>
                  <a:srgbClr val="000066"/>
                </a:solidFill>
                <a:cs typeface="ＭＳ Ｐゴシック"/>
              </a:rPr>
              <a:t>Adv Protein Chem</a:t>
            </a:r>
            <a:r>
              <a:rPr lang="en-US" sz="1000" b="1">
                <a:solidFill>
                  <a:srgbClr val="000066"/>
                </a:solidFill>
                <a:cs typeface="ＭＳ Ｐゴシック"/>
              </a:rPr>
              <a:t>. 1985;37:161-245.</a:t>
            </a:r>
          </a:p>
          <a:p>
            <a:pPr marL="228600" indent="-228600" algn="r">
              <a:buFont typeface="Arial" charset="0"/>
              <a:buAutoNum type="arabicPeriod"/>
            </a:pPr>
            <a:r>
              <a:rPr lang="en-US" sz="1000" b="1">
                <a:solidFill>
                  <a:srgbClr val="000066"/>
                </a:solidFill>
                <a:cs typeface="ＭＳ Ｐゴシック"/>
              </a:rPr>
              <a:t>Desai. </a:t>
            </a:r>
            <a:r>
              <a:rPr lang="en-US" sz="1000" b="1" i="1">
                <a:solidFill>
                  <a:srgbClr val="000066"/>
                </a:solidFill>
                <a:cs typeface="ＭＳ Ｐゴシック"/>
              </a:rPr>
              <a:t>Drug Delivery Report</a:t>
            </a:r>
            <a:r>
              <a:rPr lang="en-US" sz="1000" b="1">
                <a:solidFill>
                  <a:srgbClr val="000066"/>
                </a:solidFill>
                <a:cs typeface="ＭＳ Ｐゴシック"/>
              </a:rPr>
              <a:t>. 2008;Winter 2007/2008(16):35-41.</a:t>
            </a:r>
          </a:p>
          <a:p>
            <a:pPr marL="228600" indent="-228600" algn="r">
              <a:buFont typeface="Arial" charset="0"/>
              <a:buAutoNum type="arabicPeriod"/>
            </a:pPr>
            <a:r>
              <a:rPr lang="en-US" sz="1000" b="1">
                <a:solidFill>
                  <a:srgbClr val="000066"/>
                </a:solidFill>
                <a:cs typeface="ＭＳ Ｐゴシック"/>
              </a:rPr>
              <a:t>Paal et al. </a:t>
            </a:r>
            <a:r>
              <a:rPr lang="en-US" sz="1000" b="1" i="1">
                <a:solidFill>
                  <a:srgbClr val="000066"/>
                </a:solidFill>
                <a:cs typeface="ＭＳ Ｐゴシック"/>
              </a:rPr>
              <a:t>Eur J Biochem</a:t>
            </a:r>
            <a:r>
              <a:rPr lang="en-US" sz="1000" b="1">
                <a:solidFill>
                  <a:srgbClr val="000066"/>
                </a:solidFill>
                <a:cs typeface="ＭＳ Ｐゴシック"/>
              </a:rPr>
              <a:t>. 2001;268:2187-2191.</a:t>
            </a:r>
          </a:p>
          <a:p>
            <a:pPr marL="228600" indent="-228600" algn="r">
              <a:buFont typeface="Arial" charset="0"/>
              <a:buAutoNum type="arabicPeriod"/>
            </a:pPr>
            <a:endParaRPr lang="en-US" sz="1000" b="1">
              <a:solidFill>
                <a:srgbClr val="000066"/>
              </a:solidFill>
              <a:cs typeface="ＭＳ Ｐゴシック"/>
            </a:endParaRPr>
          </a:p>
        </p:txBody>
      </p:sp>
      <p:pic>
        <p:nvPicPr>
          <p:cNvPr id="437252" name="Picture 4"/>
          <p:cNvPicPr>
            <a:picLocks noChangeAspect="1"/>
          </p:cNvPicPr>
          <p:nvPr/>
        </p:nvPicPr>
        <p:blipFill>
          <a:blip r:embed="rId2" cstate="print"/>
          <a:srcRect/>
          <a:stretch>
            <a:fillRect/>
          </a:stretch>
        </p:blipFill>
        <p:spPr bwMode="auto">
          <a:xfrm>
            <a:off x="4965700" y="2120900"/>
            <a:ext cx="1701800" cy="1658938"/>
          </a:xfrm>
          <a:prstGeom prst="rect">
            <a:avLst/>
          </a:prstGeom>
          <a:noFill/>
          <a:ln w="9525">
            <a:noFill/>
            <a:miter lim="800000"/>
            <a:headEnd/>
            <a:tailEnd/>
          </a:ln>
        </p:spPr>
      </p:pic>
      <p:sp>
        <p:nvSpPr>
          <p:cNvPr id="437253" name="TextBox 22"/>
          <p:cNvSpPr txBox="1">
            <a:spLocks noChangeArrowheads="1"/>
          </p:cNvSpPr>
          <p:nvPr/>
        </p:nvSpPr>
        <p:spPr bwMode="auto">
          <a:xfrm>
            <a:off x="6732588" y="3294063"/>
            <a:ext cx="1230312" cy="306387"/>
          </a:xfrm>
          <a:prstGeom prst="rect">
            <a:avLst/>
          </a:prstGeom>
          <a:noFill/>
          <a:ln w="9525">
            <a:noFill/>
            <a:miter lim="800000"/>
            <a:headEnd/>
            <a:tailEnd/>
          </a:ln>
        </p:spPr>
        <p:txBody>
          <a:bodyPr>
            <a:spAutoFit/>
          </a:bodyPr>
          <a:lstStyle/>
          <a:p>
            <a:pPr algn="ctr"/>
            <a:r>
              <a:rPr lang="en-US" sz="1400" b="1">
                <a:solidFill>
                  <a:srgbClr val="000066"/>
                </a:solidFill>
                <a:cs typeface="ＭＳ Ｐゴシック"/>
              </a:rPr>
              <a:t>Albumin</a:t>
            </a:r>
          </a:p>
        </p:txBody>
      </p:sp>
      <p:sp>
        <p:nvSpPr>
          <p:cNvPr id="437254" name="TextBox 23"/>
          <p:cNvSpPr txBox="1">
            <a:spLocks noChangeArrowheads="1"/>
          </p:cNvSpPr>
          <p:nvPr/>
        </p:nvSpPr>
        <p:spPr bwMode="auto">
          <a:xfrm>
            <a:off x="6780221" y="3767138"/>
            <a:ext cx="1233487" cy="304800"/>
          </a:xfrm>
          <a:prstGeom prst="rect">
            <a:avLst/>
          </a:prstGeom>
          <a:noFill/>
          <a:ln w="9525">
            <a:noFill/>
            <a:miter lim="800000"/>
            <a:headEnd/>
            <a:tailEnd/>
          </a:ln>
        </p:spPr>
        <p:txBody>
          <a:bodyPr>
            <a:spAutoFit/>
          </a:bodyPr>
          <a:lstStyle/>
          <a:p>
            <a:pPr algn="ctr"/>
            <a:r>
              <a:rPr lang="en-US" sz="1400" b="1">
                <a:solidFill>
                  <a:srgbClr val="000066"/>
                </a:solidFill>
                <a:cs typeface="ＭＳ Ｐゴシック"/>
              </a:rPr>
              <a:t>Paclitaxel</a:t>
            </a:r>
          </a:p>
        </p:txBody>
      </p:sp>
      <p:cxnSp>
        <p:nvCxnSpPr>
          <p:cNvPr id="8" name="Straight Arrow Connector 18"/>
          <p:cNvCxnSpPr/>
          <p:nvPr/>
        </p:nvCxnSpPr>
        <p:spPr bwMode="auto">
          <a:xfrm flipH="1">
            <a:off x="5989638" y="3914775"/>
            <a:ext cx="800100" cy="2016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20"/>
          <p:cNvCxnSpPr/>
          <p:nvPr/>
        </p:nvCxnSpPr>
        <p:spPr bwMode="auto">
          <a:xfrm flipH="1">
            <a:off x="6167443" y="3517900"/>
            <a:ext cx="582612" cy="1539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7257" name="TextBox 28"/>
          <p:cNvSpPr txBox="1">
            <a:spLocks noChangeArrowheads="1"/>
          </p:cNvSpPr>
          <p:nvPr/>
        </p:nvSpPr>
        <p:spPr bwMode="auto">
          <a:xfrm>
            <a:off x="1549400" y="1878021"/>
            <a:ext cx="2560638" cy="338554"/>
          </a:xfrm>
          <a:prstGeom prst="rect">
            <a:avLst/>
          </a:prstGeom>
          <a:noFill/>
          <a:ln w="9525">
            <a:noFill/>
            <a:miter lim="800000"/>
            <a:headEnd/>
            <a:tailEnd/>
          </a:ln>
        </p:spPr>
        <p:txBody>
          <a:bodyPr>
            <a:spAutoFit/>
          </a:bodyPr>
          <a:lstStyle/>
          <a:p>
            <a:pPr algn="ctr"/>
            <a:r>
              <a:rPr lang="en-US" sz="1600" b="1" i="1">
                <a:solidFill>
                  <a:srgbClr val="000066"/>
                </a:solidFill>
                <a:cs typeface="ＭＳ Ｐゴシック"/>
              </a:rPr>
              <a:t>nab</a:t>
            </a:r>
            <a:r>
              <a:rPr lang="en-US" sz="1600" b="1">
                <a:solidFill>
                  <a:srgbClr val="000066"/>
                </a:solidFill>
                <a:cs typeface="ＭＳ Ｐゴシック"/>
              </a:rPr>
              <a:t>-Paclitaxel complex</a:t>
            </a:r>
          </a:p>
        </p:txBody>
      </p:sp>
      <p:pic>
        <p:nvPicPr>
          <p:cNvPr id="437258" name="Picture 15"/>
          <p:cNvPicPr>
            <a:picLocks noChangeAspect="1"/>
          </p:cNvPicPr>
          <p:nvPr/>
        </p:nvPicPr>
        <p:blipFill>
          <a:blip r:embed="rId3" cstate="print"/>
          <a:srcRect l="11575" t="19894" r="24635" b="7336"/>
          <a:stretch>
            <a:fillRect/>
          </a:stretch>
        </p:blipFill>
        <p:spPr bwMode="auto">
          <a:xfrm>
            <a:off x="1751022" y="2457450"/>
            <a:ext cx="2200275" cy="1879600"/>
          </a:xfrm>
          <a:prstGeom prst="rect">
            <a:avLst/>
          </a:prstGeom>
          <a:noFill/>
          <a:ln w="9525">
            <a:noFill/>
            <a:miter lim="800000"/>
            <a:headEnd/>
            <a:tailEnd/>
          </a:ln>
        </p:spPr>
      </p:pic>
      <p:pic>
        <p:nvPicPr>
          <p:cNvPr id="437259" name="Picture 6"/>
          <p:cNvPicPr>
            <a:picLocks noChangeAspect="1"/>
          </p:cNvPicPr>
          <p:nvPr/>
        </p:nvPicPr>
        <p:blipFill>
          <a:blip r:embed="rId4" cstate="print"/>
          <a:srcRect l="18083" t="39191" r="27060"/>
          <a:stretch>
            <a:fillRect/>
          </a:stretch>
        </p:blipFill>
        <p:spPr bwMode="auto">
          <a:xfrm>
            <a:off x="5549909" y="3509965"/>
            <a:ext cx="733425" cy="719137"/>
          </a:xfrm>
          <a:prstGeom prst="rect">
            <a:avLst/>
          </a:prstGeom>
          <a:noFill/>
          <a:ln w="9525">
            <a:noFill/>
            <a:miter lim="800000"/>
            <a:headEnd/>
            <a:tailEnd/>
          </a:ln>
        </p:spPr>
      </p:pic>
      <p:sp>
        <p:nvSpPr>
          <p:cNvPr id="437260" name="TextBox 28"/>
          <p:cNvSpPr txBox="1">
            <a:spLocks noChangeArrowheads="1"/>
          </p:cNvSpPr>
          <p:nvPr/>
        </p:nvSpPr>
        <p:spPr bwMode="auto">
          <a:xfrm>
            <a:off x="5970588" y="1430340"/>
            <a:ext cx="2559050" cy="581025"/>
          </a:xfrm>
          <a:prstGeom prst="rect">
            <a:avLst/>
          </a:prstGeom>
          <a:noFill/>
          <a:ln w="9525">
            <a:noFill/>
            <a:miter lim="800000"/>
            <a:headEnd/>
            <a:tailEnd/>
          </a:ln>
        </p:spPr>
        <p:txBody>
          <a:bodyPr>
            <a:spAutoFit/>
          </a:bodyPr>
          <a:lstStyle/>
          <a:p>
            <a:pPr algn="ctr"/>
            <a:r>
              <a:rPr lang="en-US" sz="1600" b="1" i="1">
                <a:solidFill>
                  <a:srgbClr val="000066"/>
                </a:solidFill>
                <a:cs typeface="ＭＳ Ｐゴシック"/>
              </a:rPr>
              <a:t>nab</a:t>
            </a:r>
            <a:r>
              <a:rPr lang="en-US" sz="1600" b="1">
                <a:solidFill>
                  <a:srgbClr val="000066"/>
                </a:solidFill>
                <a:cs typeface="ＭＳ Ｐゴシック"/>
              </a:rPr>
              <a:t>-Paclitaxel individual molecule</a:t>
            </a:r>
          </a:p>
        </p:txBody>
      </p:sp>
      <p:cxnSp>
        <p:nvCxnSpPr>
          <p:cNvPr id="14" name="Straight Arrow Connector 16"/>
          <p:cNvCxnSpPr/>
          <p:nvPr/>
        </p:nvCxnSpPr>
        <p:spPr bwMode="auto">
          <a:xfrm rot="5400000">
            <a:off x="6088071" y="2106629"/>
            <a:ext cx="511175" cy="26669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22"/>
          <p:cNvCxnSpPr/>
          <p:nvPr/>
        </p:nvCxnSpPr>
        <p:spPr bwMode="auto">
          <a:xfrm flipV="1">
            <a:off x="3911600" y="2784491"/>
            <a:ext cx="1652588" cy="4857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7263" name="Content Placeholder 5"/>
          <p:cNvSpPr txBox="1">
            <a:spLocks/>
          </p:cNvSpPr>
          <p:nvPr/>
        </p:nvSpPr>
        <p:spPr bwMode="auto">
          <a:xfrm>
            <a:off x="6392864" y="2492391"/>
            <a:ext cx="2195512" cy="442913"/>
          </a:xfrm>
          <a:prstGeom prst="rect">
            <a:avLst/>
          </a:prstGeom>
          <a:noFill/>
          <a:ln w="9525">
            <a:noFill/>
            <a:miter lim="800000"/>
            <a:headEnd/>
            <a:tailEnd/>
          </a:ln>
        </p:spPr>
        <p:txBody>
          <a:bodyPr/>
          <a:lstStyle/>
          <a:p>
            <a:pPr marL="228600" indent="-228600" eaLnBrk="0" hangingPunct="0">
              <a:spcBef>
                <a:spcPct val="20000"/>
              </a:spcBef>
            </a:pPr>
            <a:r>
              <a:rPr lang="en-US" sz="1600" b="1">
                <a:solidFill>
                  <a:srgbClr val="000066"/>
                </a:solidFill>
                <a:cs typeface="ＭＳ Ｐゴシック"/>
              </a:rPr>
              <a:t>4-14 nm in size</a:t>
            </a:r>
            <a:r>
              <a:rPr lang="en-US" sz="1600" b="1" baseline="30000">
                <a:solidFill>
                  <a:srgbClr val="000066"/>
                </a:solidFill>
                <a:cs typeface="ＭＳ Ｐゴシック"/>
              </a:rPr>
              <a:t>3,4 </a:t>
            </a:r>
          </a:p>
        </p:txBody>
      </p:sp>
      <p:sp>
        <p:nvSpPr>
          <p:cNvPr id="437264" name="Rectangle 4"/>
          <p:cNvSpPr txBox="1">
            <a:spLocks noChangeArrowheads="1"/>
          </p:cNvSpPr>
          <p:nvPr/>
        </p:nvSpPr>
        <p:spPr bwMode="auto">
          <a:xfrm>
            <a:off x="125413" y="5091129"/>
            <a:ext cx="10261600" cy="498475"/>
          </a:xfrm>
          <a:prstGeom prst="rect">
            <a:avLst/>
          </a:prstGeom>
          <a:noFill/>
          <a:ln w="9525">
            <a:noFill/>
            <a:miter lim="800000"/>
            <a:headEnd/>
            <a:tailEnd/>
          </a:ln>
        </p:spPr>
        <p:txBody>
          <a:bodyPr/>
          <a:lstStyle/>
          <a:p>
            <a:pPr marL="228600" indent="-228600" eaLnBrk="0" hangingPunct="0">
              <a:spcBef>
                <a:spcPct val="20000"/>
              </a:spcBef>
              <a:buFontTx/>
              <a:buChar char="•"/>
            </a:pPr>
            <a:r>
              <a:rPr lang="en-US" sz="2000" b="1">
                <a:solidFill>
                  <a:srgbClr val="000066"/>
                </a:solidFill>
                <a:cs typeface="ＭＳ Ｐゴシック"/>
              </a:rPr>
              <a:t>A single molecule of albumin can bind up to 6 or 7 molecules of paclitaxel</a:t>
            </a:r>
            <a:r>
              <a:rPr lang="en-US" sz="2000" b="1" baseline="30000">
                <a:solidFill>
                  <a:srgbClr val="000066"/>
                </a:solidFill>
                <a:cs typeface="ＭＳ Ｐゴシック"/>
              </a:rPr>
              <a:t>5</a:t>
            </a:r>
            <a:endParaRPr lang="en-US" sz="2000" b="1">
              <a:solidFill>
                <a:srgbClr val="000066"/>
              </a:solidFill>
              <a:cs typeface="ＭＳ Ｐゴシック"/>
            </a:endParaRPr>
          </a:p>
        </p:txBody>
      </p:sp>
      <p:cxnSp>
        <p:nvCxnSpPr>
          <p:cNvPr id="6" name="Connettore 1 5"/>
          <p:cNvCxnSpPr/>
          <p:nvPr/>
        </p:nvCxnSpPr>
        <p:spPr>
          <a:xfrm>
            <a:off x="584200" y="908050"/>
            <a:ext cx="8434388"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Text Box 6"/>
          <p:cNvSpPr txBox="1">
            <a:spLocks noChangeArrowheads="1"/>
          </p:cNvSpPr>
          <p:nvPr/>
        </p:nvSpPr>
        <p:spPr bwMode="auto">
          <a:xfrm>
            <a:off x="5143504" y="6581791"/>
            <a:ext cx="5118100" cy="276225"/>
          </a:xfrm>
          <a:prstGeom prst="rect">
            <a:avLst/>
          </a:prstGeom>
          <a:noFill/>
          <a:ln w="9525">
            <a:noFill/>
            <a:miter lim="800000"/>
            <a:headEnd/>
            <a:tailEnd/>
          </a:ln>
        </p:spPr>
        <p:txBody>
          <a:bodyPr>
            <a:spAutoFit/>
          </a:bodyPr>
          <a:lstStyle/>
          <a:p>
            <a:pPr marL="119063" indent="-119063" algn="r" eaLnBrk="0" hangingPunct="0"/>
            <a:r>
              <a:rPr lang="en-US" sz="1200">
                <a:solidFill>
                  <a:srgbClr val="000066"/>
                </a:solidFill>
              </a:rPr>
              <a:t>Goldstein D. et al </a:t>
            </a:r>
            <a:r>
              <a:rPr lang="en-US" sz="1200" i="1">
                <a:solidFill>
                  <a:srgbClr val="000066"/>
                </a:solidFill>
              </a:rPr>
              <a:t>J Natl Cancer Inst. 107:</a:t>
            </a:r>
            <a:r>
              <a:rPr lang="en-US" sz="1200">
                <a:solidFill>
                  <a:srgbClr val="000066"/>
                </a:solidFill>
              </a:rPr>
              <a:t>1691-1703, 2015</a:t>
            </a:r>
          </a:p>
        </p:txBody>
      </p:sp>
      <p:pic>
        <p:nvPicPr>
          <p:cNvPr id="467970" name="Picture 2"/>
          <p:cNvPicPr>
            <a:picLocks noChangeAspect="1" noChangeArrowheads="1"/>
          </p:cNvPicPr>
          <p:nvPr/>
        </p:nvPicPr>
        <p:blipFill>
          <a:blip r:embed="rId3" cstate="print"/>
          <a:srcRect/>
          <a:stretch>
            <a:fillRect/>
          </a:stretch>
        </p:blipFill>
        <p:spPr bwMode="auto">
          <a:xfrm>
            <a:off x="2106621" y="620713"/>
            <a:ext cx="6416675" cy="4248150"/>
          </a:xfrm>
          <a:prstGeom prst="rect">
            <a:avLst/>
          </a:prstGeom>
          <a:noFill/>
          <a:ln w="9525">
            <a:noFill/>
            <a:miter lim="800000"/>
            <a:headEnd/>
            <a:tailEnd/>
          </a:ln>
        </p:spPr>
      </p:pic>
      <p:sp>
        <p:nvSpPr>
          <p:cNvPr id="467971" name="Line 2"/>
          <p:cNvSpPr>
            <a:spLocks noChangeShapeType="1"/>
          </p:cNvSpPr>
          <p:nvPr/>
        </p:nvSpPr>
        <p:spPr bwMode="auto">
          <a:xfrm>
            <a:off x="1366839" y="428625"/>
            <a:ext cx="7272337" cy="0"/>
          </a:xfrm>
          <a:prstGeom prst="line">
            <a:avLst/>
          </a:prstGeom>
          <a:noFill/>
          <a:ln w="38100">
            <a:solidFill>
              <a:srgbClr val="CC0000"/>
            </a:solidFill>
            <a:round/>
            <a:headEnd/>
            <a:tailEnd/>
          </a:ln>
        </p:spPr>
        <p:txBody>
          <a:bodyPr wrap="none" anchor="ctr"/>
          <a:lstStyle/>
          <a:p>
            <a:endParaRPr lang="it-IT"/>
          </a:p>
        </p:txBody>
      </p:sp>
      <p:sp>
        <p:nvSpPr>
          <p:cNvPr id="467972" name="TextBox 7"/>
          <p:cNvSpPr txBox="1">
            <a:spLocks noChangeArrowheads="1"/>
          </p:cNvSpPr>
          <p:nvPr/>
        </p:nvSpPr>
        <p:spPr bwMode="auto">
          <a:xfrm>
            <a:off x="1" y="-26988"/>
            <a:ext cx="10004425" cy="461963"/>
          </a:xfrm>
          <a:prstGeom prst="rect">
            <a:avLst/>
          </a:prstGeom>
          <a:noFill/>
          <a:ln w="9525">
            <a:noFill/>
            <a:miter lim="800000"/>
            <a:headEnd/>
            <a:tailEnd/>
          </a:ln>
        </p:spPr>
        <p:txBody>
          <a:bodyPr>
            <a:spAutoFit/>
          </a:bodyPr>
          <a:lstStyle/>
          <a:p>
            <a:pPr algn="ctr"/>
            <a:r>
              <a:rPr lang="en-US" sz="2400" b="1" dirty="0">
                <a:solidFill>
                  <a:srgbClr val="000066"/>
                </a:solidFill>
              </a:rPr>
              <a:t>Updated overall survival (intent-to-treat </a:t>
            </a:r>
            <a:r>
              <a:rPr lang="en-US" sz="2400" b="1" dirty="0" smtClean="0">
                <a:solidFill>
                  <a:srgbClr val="000066"/>
                </a:solidFill>
              </a:rPr>
              <a:t>population)</a:t>
            </a:r>
            <a:endParaRPr lang="en-US" sz="2400" b="1" dirty="0">
              <a:solidFill>
                <a:srgbClr val="000066"/>
              </a:solidFill>
            </a:endParaRPr>
          </a:p>
        </p:txBody>
      </p:sp>
      <p:pic>
        <p:nvPicPr>
          <p:cNvPr id="467973" name="Picture 3"/>
          <p:cNvPicPr>
            <a:picLocks noChangeAspect="1" noChangeArrowheads="1"/>
          </p:cNvPicPr>
          <p:nvPr/>
        </p:nvPicPr>
        <p:blipFill>
          <a:blip r:embed="rId4" cstate="print"/>
          <a:srcRect r="2994" b="4530"/>
          <a:stretch>
            <a:fillRect/>
          </a:stretch>
        </p:blipFill>
        <p:spPr bwMode="auto">
          <a:xfrm>
            <a:off x="377824" y="4869161"/>
            <a:ext cx="4522143" cy="1850742"/>
          </a:xfrm>
          <a:prstGeom prst="rect">
            <a:avLst/>
          </a:prstGeom>
          <a:noFill/>
          <a:ln w="9525">
            <a:noFill/>
            <a:miter lim="800000"/>
            <a:headEnd/>
            <a:tailEnd/>
          </a:ln>
        </p:spPr>
      </p:pic>
      <p:sp>
        <p:nvSpPr>
          <p:cNvPr id="7" name="Rettangolo 6"/>
          <p:cNvSpPr/>
          <p:nvPr/>
        </p:nvSpPr>
        <p:spPr>
          <a:xfrm>
            <a:off x="6138912" y="620688"/>
            <a:ext cx="1440160" cy="10081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4114" name="Rectangle 316"/>
          <p:cNvSpPr>
            <a:spLocks noChangeArrowheads="1"/>
          </p:cNvSpPr>
          <p:nvPr/>
        </p:nvSpPr>
        <p:spPr bwMode="auto">
          <a:xfrm>
            <a:off x="234951" y="765175"/>
            <a:ext cx="9720262" cy="5759450"/>
          </a:xfrm>
          <a:prstGeom prst="rect">
            <a:avLst/>
          </a:prstGeom>
          <a:solidFill>
            <a:srgbClr val="000066"/>
          </a:solidFill>
          <a:ln w="9525">
            <a:noFill/>
            <a:miter lim="800000"/>
            <a:headEnd/>
            <a:tailEnd/>
          </a:ln>
          <a:effectLst>
            <a:prstShdw prst="shdw17" dist="17961" dir="2700000">
              <a:srgbClr val="00003D"/>
            </a:prstShdw>
          </a:effectLst>
        </p:spPr>
        <p:txBody>
          <a:bodyPr wrap="none" anchor="ctr"/>
          <a:lstStyle/>
          <a:p>
            <a:endParaRPr lang="it-IT" sz="2400">
              <a:solidFill>
                <a:srgbClr val="FFFFFF"/>
              </a:solidFill>
            </a:endParaRPr>
          </a:p>
        </p:txBody>
      </p:sp>
      <p:pic>
        <p:nvPicPr>
          <p:cNvPr id="474115" name="Picture 3" hidden="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3505" y="1227138"/>
            <a:ext cx="6350002" cy="4640262"/>
          </a:xfrm>
          <a:prstGeom prst="rect">
            <a:avLst/>
          </a:prstGeom>
          <a:solidFill>
            <a:schemeClr val="tx1"/>
          </a:solidFill>
          <a:ln w="9525">
            <a:noFill/>
            <a:miter lim="800000"/>
            <a:headEnd/>
            <a:tailEnd/>
          </a:ln>
        </p:spPr>
      </p:pic>
      <p:graphicFrame>
        <p:nvGraphicFramePr>
          <p:cNvPr id="161085" name="Group 317"/>
          <p:cNvGraphicFramePr>
            <a:graphicFrameLocks noGrp="1"/>
          </p:cNvGraphicFramePr>
          <p:nvPr/>
        </p:nvGraphicFramePr>
        <p:xfrm>
          <a:off x="5208588" y="914400"/>
          <a:ext cx="4656138" cy="4798706"/>
        </p:xfrm>
        <a:graphic>
          <a:graphicData uri="http://schemas.openxmlformats.org/drawingml/2006/table">
            <a:tbl>
              <a:tblPr/>
              <a:tblGrid>
                <a:gridCol w="885825"/>
                <a:gridCol w="784225"/>
                <a:gridCol w="887412"/>
                <a:gridCol w="773113"/>
                <a:gridCol w="463550"/>
                <a:gridCol w="862013"/>
              </a:tblGrid>
              <a:tr h="2651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1" u="none" strike="noStrike" cap="none" normalizeH="0" baseline="0" smtClean="0">
                          <a:ln>
                            <a:noFill/>
                          </a:ln>
                          <a:solidFill>
                            <a:schemeClr val="folHlink"/>
                          </a:solidFill>
                          <a:effectLst/>
                          <a:latin typeface="Arial" charset="0"/>
                          <a:cs typeface="Arial" charset="0"/>
                        </a:rPr>
                        <a:t>nab-</a:t>
                      </a:r>
                      <a:r>
                        <a:rPr kumimoji="0" lang="en-US" altLang="en-US" sz="1200" b="1" i="0" u="none" strike="noStrike" cap="none" normalizeH="0" baseline="0" smtClean="0">
                          <a:ln>
                            <a:noFill/>
                          </a:ln>
                          <a:solidFill>
                            <a:schemeClr val="folHlink"/>
                          </a:solidFill>
                          <a:effectLst/>
                          <a:latin typeface="Arial" charset="0"/>
                          <a:cs typeface="Arial" charset="0"/>
                        </a:rPr>
                        <a:t>P + Gem</a:t>
                      </a:r>
                    </a:p>
                  </a:txBody>
                  <a:tcPr anchor="ct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folHlink"/>
                          </a:solidFill>
                          <a:effectLst/>
                          <a:latin typeface="Arial" charset="0"/>
                          <a:cs typeface="Arial" charset="0"/>
                        </a:rPr>
                        <a:t>Gem</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charset="0"/>
                          <a:cs typeface="Arial" charset="0"/>
                        </a:rPr>
                        <a:t>HR</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1" u="none" strike="noStrike" cap="none" normalizeH="0" baseline="0" smtClean="0">
                          <a:ln>
                            <a:noFill/>
                          </a:ln>
                          <a:solidFill>
                            <a:schemeClr val="tx1"/>
                          </a:solidFill>
                          <a:effectLst/>
                          <a:latin typeface="Arial" charset="0"/>
                          <a:cs typeface="Arial" charset="0"/>
                        </a:rPr>
                        <a:t>P </a:t>
                      </a:r>
                      <a:r>
                        <a:rPr kumimoji="0" lang="en-US" altLang="en-US" sz="1100" b="1" i="0" u="none" strike="noStrike" cap="none" normalizeH="0" baseline="0" smtClean="0">
                          <a:ln>
                            <a:noFill/>
                          </a:ln>
                          <a:solidFill>
                            <a:schemeClr val="tx1"/>
                          </a:solidFill>
                          <a:effectLst/>
                          <a:latin typeface="Arial" charset="0"/>
                          <a:cs typeface="Arial" charset="0"/>
                        </a:rPr>
                        <a:t>Value</a:t>
                      </a:r>
                    </a:p>
                  </a:txBody>
                  <a:tcPr anchor="ct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charset="0"/>
                          <a:cs typeface="Arial" charset="0"/>
                        </a:rPr>
                        <a:t>Events/n</a:t>
                      </a:r>
                    </a:p>
                  </a:txBody>
                  <a:tcPr anchor="ct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charset="0"/>
                          <a:cs typeface="Arial" charset="0"/>
                        </a:rPr>
                        <a:t>Median</a:t>
                      </a:r>
                      <a:br>
                        <a:rPr kumimoji="0" lang="en-US" altLang="en-US" sz="1100" b="1" i="0" u="none" strike="noStrike" cap="none" normalizeH="0" baseline="0" smtClean="0">
                          <a:ln>
                            <a:noFill/>
                          </a:ln>
                          <a:solidFill>
                            <a:schemeClr val="tx1"/>
                          </a:solidFill>
                          <a:effectLst/>
                          <a:latin typeface="Arial" charset="0"/>
                          <a:cs typeface="Arial" charset="0"/>
                        </a:rPr>
                      </a:br>
                      <a:r>
                        <a:rPr kumimoji="0" lang="en-US" altLang="en-US" sz="1100" b="1" i="0" u="none" strike="noStrike" cap="none" normalizeH="0" baseline="0" smtClean="0">
                          <a:ln>
                            <a:noFill/>
                          </a:ln>
                          <a:solidFill>
                            <a:schemeClr val="tx1"/>
                          </a:solidFill>
                          <a:effectLst/>
                          <a:latin typeface="Arial" charset="0"/>
                          <a:cs typeface="Arial" charset="0"/>
                        </a:rPr>
                        <a:t>OS, mo</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charset="0"/>
                          <a:cs typeface="Arial" charset="0"/>
                        </a:rPr>
                        <a:t>Events/n</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charset="0"/>
                          <a:cs typeface="Arial" charset="0"/>
                        </a:rPr>
                        <a:t>Median</a:t>
                      </a:r>
                      <a:br>
                        <a:rPr kumimoji="0" lang="en-US" altLang="en-US" sz="1100" b="1" i="0" u="none" strike="noStrike" cap="none" normalizeH="0" baseline="0" smtClean="0">
                          <a:ln>
                            <a:noFill/>
                          </a:ln>
                          <a:solidFill>
                            <a:schemeClr val="tx1"/>
                          </a:solidFill>
                          <a:effectLst/>
                          <a:latin typeface="Arial" charset="0"/>
                          <a:cs typeface="Arial" charset="0"/>
                        </a:rPr>
                      </a:br>
                      <a:r>
                        <a:rPr kumimoji="0" lang="en-US" altLang="en-US" sz="1100" b="1" i="0" u="none" strike="noStrike" cap="none" normalizeH="0" baseline="0" smtClean="0">
                          <a:ln>
                            <a:noFill/>
                          </a:ln>
                          <a:solidFill>
                            <a:schemeClr val="tx1"/>
                          </a:solidFill>
                          <a:effectLst/>
                          <a:latin typeface="Arial" charset="0"/>
                          <a:cs typeface="Arial" charset="0"/>
                        </a:rPr>
                        <a:t>OS, mo</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it-IT"/>
                    </a:p>
                  </a:txBody>
                  <a:tcPr/>
                </a:tc>
                <a:tc vMerge="1">
                  <a:txBody>
                    <a:bodyPr/>
                    <a:lstStyle/>
                    <a:p>
                      <a:endParaRPr lang="it-IT"/>
                    </a:p>
                  </a:txBody>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380/431</a:t>
                      </a:r>
                    </a:p>
                  </a:txBody>
                  <a:tcPr marL="0" marR="0" marT="9144" marB="0" anchor="ct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8.7</a:t>
                      </a:r>
                    </a:p>
                  </a:txBody>
                  <a:tcPr marL="0" marR="0" marT="9144"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394/430</a:t>
                      </a:r>
                    </a:p>
                  </a:txBody>
                  <a:tcPr marL="0" marR="0" marT="9144"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6.6</a:t>
                      </a:r>
                    </a:p>
                  </a:txBody>
                  <a:tcPr marL="0" marR="0" marT="9144"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0.72</a:t>
                      </a:r>
                    </a:p>
                  </a:txBody>
                  <a:tcPr marL="0" marR="0" marT="9144"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&lt; 0.0001</a:t>
                      </a:r>
                    </a:p>
                  </a:txBody>
                  <a:tcPr marL="0" marR="0" marT="9144" marB="0" anchor="ctr"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220/254</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9.6</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222/242</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6.8</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0.65</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&lt; 0.0001</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160/177</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7.7</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172/188</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6.5</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0.80</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0.0484</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157/186</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9.7</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156/173</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7.1</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0.71</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0.0039</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223/245</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8.1</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238/257</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6.2</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0.74</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0.0016</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156/179</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7.6</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153/161</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4.3</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0.59</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&lt; 0.0001</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220/248</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9.7</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240/268</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7.9</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0.77</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0.0053</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167/191</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9.5</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170/180</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6.4</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0.59</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&lt; 0.0001</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210/237</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8.1</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221/246</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6.9</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0.79</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0.0171</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331/365</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8.3</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331/360</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5.9</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0.71</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&lt; 0.0001</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49/66</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11.1</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63/70</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10.2</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0.73</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0.1109</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25/33</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12.9</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20/21</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9.0</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0.47</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0.0384</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184/202</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8.6</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185/206</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6.9</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0.77</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0.0164</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117/136</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7.9</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129/140</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5.9</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0.79</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0.0688</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54/60</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8.7</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60/63</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5.0</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0.51</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0.0012</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50/60</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9.3</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49/56</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7.0</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0.90</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0.6401</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108/122</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8.8</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109/120</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7.3</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0.80</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0.1114</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177/197</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8.4</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184/195</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5.7</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0.61</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&lt; 0.0001</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52/61</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9.4</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57/59</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6.7</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0.59</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0.0104</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63/64</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7.7</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60/62</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5.9</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0.84</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0.3715</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28/38</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10.7</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27/38</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6.9</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0.82</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0" i="0" u="none" strike="noStrike" cap="none" normalizeH="0" baseline="0" smtClean="0">
                          <a:ln>
                            <a:noFill/>
                          </a:ln>
                          <a:solidFill>
                            <a:schemeClr val="tx1"/>
                          </a:solidFill>
                          <a:effectLst/>
                          <a:latin typeface="Arial" charset="0"/>
                          <a:cs typeface="Arial" charset="0"/>
                        </a:rPr>
                        <a:t>0.4705</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85738">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237/268</a:t>
                      </a:r>
                    </a:p>
                  </a:txBody>
                  <a:tcPr marL="0" marR="0" marT="0" marB="0"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8.8</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250/271</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6.6</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0.69</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CCFF"/>
                        </a:buClr>
                        <a:buSzPct val="80000"/>
                        <a:buFont typeface="Wingdings 2" pitchFamily="18" charset="2"/>
                        <a:buNone/>
                        <a:tabLst/>
                      </a:pPr>
                      <a:r>
                        <a:rPr kumimoji="0" lang="en-US" altLang="en-US" sz="1100" b="1" i="0" u="none" strike="noStrike" cap="none" normalizeH="0" baseline="0" smtClean="0">
                          <a:ln>
                            <a:noFill/>
                          </a:ln>
                          <a:solidFill>
                            <a:srgbClr val="FF9933"/>
                          </a:solidFill>
                          <a:effectLst/>
                          <a:latin typeface="Arial" charset="0"/>
                          <a:cs typeface="Arial" charset="0"/>
                        </a:rPr>
                        <a:t>&lt; 0.0001</a:t>
                      </a:r>
                    </a:p>
                  </a:txBody>
                  <a:tcPr marL="0" marR="0" marT="0" marB="0"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bl>
          </a:graphicData>
        </a:graphic>
      </p:graphicFrame>
      <p:grpSp>
        <p:nvGrpSpPr>
          <p:cNvPr id="474264" name="Group 4"/>
          <p:cNvGrpSpPr>
            <a:grpSpLocks/>
          </p:cNvGrpSpPr>
          <p:nvPr/>
        </p:nvGrpSpPr>
        <p:grpSpPr bwMode="auto">
          <a:xfrm>
            <a:off x="205927" y="1271600"/>
            <a:ext cx="5272539" cy="5005376"/>
            <a:chOff x="232487" y="1083161"/>
            <a:chExt cx="4697771" cy="5004996"/>
          </a:xfrm>
        </p:grpSpPr>
        <p:sp>
          <p:nvSpPr>
            <p:cNvPr id="474397" name="TextBox 13"/>
            <p:cNvSpPr txBox="1">
              <a:spLocks noChangeArrowheads="1"/>
            </p:cNvSpPr>
            <p:nvPr/>
          </p:nvSpPr>
          <p:spPr bwMode="auto">
            <a:xfrm>
              <a:off x="1869357" y="1083161"/>
              <a:ext cx="587666" cy="276978"/>
            </a:xfrm>
            <a:prstGeom prst="rect">
              <a:avLst/>
            </a:prstGeom>
            <a:noFill/>
            <a:ln w="9525">
              <a:noFill/>
              <a:miter lim="800000"/>
              <a:headEnd/>
              <a:tailEnd/>
            </a:ln>
          </p:spPr>
          <p:txBody>
            <a:bodyPr wrap="none" anchor="ctr">
              <a:spAutoFit/>
            </a:bodyPr>
            <a:lstStyle/>
            <a:p>
              <a:pPr algn="ctr"/>
              <a:r>
                <a:rPr lang="en-US" altLang="en-US" sz="1200" b="1">
                  <a:solidFill>
                    <a:srgbClr val="FFFFFF"/>
                  </a:solidFill>
                  <a:ea typeface="ＭＳ Ｐゴシック"/>
                  <a:cs typeface="ＭＳ Ｐゴシック"/>
                </a:rPr>
                <a:t>Group</a:t>
              </a:r>
            </a:p>
          </p:txBody>
        </p:sp>
        <p:sp>
          <p:nvSpPr>
            <p:cNvPr id="474398" name="TextBox 170"/>
            <p:cNvSpPr txBox="1">
              <a:spLocks noChangeArrowheads="1"/>
            </p:cNvSpPr>
            <p:nvPr/>
          </p:nvSpPr>
          <p:spPr bwMode="auto">
            <a:xfrm>
              <a:off x="2381278" y="5600792"/>
              <a:ext cx="487348" cy="261590"/>
            </a:xfrm>
            <a:prstGeom prst="rect">
              <a:avLst/>
            </a:prstGeom>
            <a:noFill/>
            <a:ln w="9525">
              <a:noFill/>
              <a:miter lim="800000"/>
              <a:headEnd/>
              <a:tailEnd/>
            </a:ln>
          </p:spPr>
          <p:txBody>
            <a:bodyPr wrap="none">
              <a:spAutoFit/>
            </a:bodyPr>
            <a:lstStyle/>
            <a:p>
              <a:pPr algn="ctr"/>
              <a:r>
                <a:rPr lang="en-US" altLang="en-US" sz="1100" b="1">
                  <a:solidFill>
                    <a:srgbClr val="FFFFFF"/>
                  </a:solidFill>
                  <a:ea typeface="ＭＳ Ｐゴシック"/>
                  <a:cs typeface="ＭＳ Ｐゴシック"/>
                </a:rPr>
                <a:t>0.125</a:t>
              </a:r>
            </a:p>
          </p:txBody>
        </p:sp>
        <p:sp>
          <p:nvSpPr>
            <p:cNvPr id="474399" name="TextBox 171"/>
            <p:cNvSpPr txBox="1">
              <a:spLocks noChangeArrowheads="1"/>
            </p:cNvSpPr>
            <p:nvPr/>
          </p:nvSpPr>
          <p:spPr bwMode="auto">
            <a:xfrm>
              <a:off x="2923931" y="5600792"/>
              <a:ext cx="416106" cy="261590"/>
            </a:xfrm>
            <a:prstGeom prst="rect">
              <a:avLst/>
            </a:prstGeom>
            <a:noFill/>
            <a:ln w="9525">
              <a:noFill/>
              <a:miter lim="800000"/>
              <a:headEnd/>
              <a:tailEnd/>
            </a:ln>
          </p:spPr>
          <p:txBody>
            <a:bodyPr wrap="none">
              <a:spAutoFit/>
            </a:bodyPr>
            <a:lstStyle/>
            <a:p>
              <a:pPr algn="ctr"/>
              <a:r>
                <a:rPr lang="en-US" altLang="en-US" sz="1100" b="1">
                  <a:solidFill>
                    <a:srgbClr val="FFFFFF"/>
                  </a:solidFill>
                  <a:ea typeface="ＭＳ Ｐゴシック"/>
                  <a:cs typeface="ＭＳ Ｐゴシック"/>
                </a:rPr>
                <a:t>0.25</a:t>
              </a:r>
            </a:p>
          </p:txBody>
        </p:sp>
        <p:sp>
          <p:nvSpPr>
            <p:cNvPr id="474400" name="TextBox 172"/>
            <p:cNvSpPr txBox="1">
              <a:spLocks noChangeArrowheads="1"/>
            </p:cNvSpPr>
            <p:nvPr/>
          </p:nvSpPr>
          <p:spPr bwMode="auto">
            <a:xfrm>
              <a:off x="3462332" y="5600792"/>
              <a:ext cx="344865" cy="261590"/>
            </a:xfrm>
            <a:prstGeom prst="rect">
              <a:avLst/>
            </a:prstGeom>
            <a:noFill/>
            <a:ln w="9525">
              <a:noFill/>
              <a:miter lim="800000"/>
              <a:headEnd/>
              <a:tailEnd/>
            </a:ln>
          </p:spPr>
          <p:txBody>
            <a:bodyPr wrap="none">
              <a:spAutoFit/>
            </a:bodyPr>
            <a:lstStyle/>
            <a:p>
              <a:pPr algn="ctr"/>
              <a:r>
                <a:rPr lang="en-US" altLang="en-US" sz="1100" b="1">
                  <a:solidFill>
                    <a:srgbClr val="FFFFFF"/>
                  </a:solidFill>
                  <a:ea typeface="ＭＳ Ｐゴシック"/>
                  <a:cs typeface="ＭＳ Ｐゴシック"/>
                </a:rPr>
                <a:t>0.5</a:t>
              </a:r>
            </a:p>
          </p:txBody>
        </p:sp>
        <p:sp>
          <p:nvSpPr>
            <p:cNvPr id="474401" name="TextBox 173"/>
            <p:cNvSpPr txBox="1">
              <a:spLocks noChangeArrowheads="1"/>
            </p:cNvSpPr>
            <p:nvPr/>
          </p:nvSpPr>
          <p:spPr bwMode="auto">
            <a:xfrm>
              <a:off x="3970063" y="5600792"/>
              <a:ext cx="344865" cy="261590"/>
            </a:xfrm>
            <a:prstGeom prst="rect">
              <a:avLst/>
            </a:prstGeom>
            <a:noFill/>
            <a:ln w="9525">
              <a:noFill/>
              <a:miter lim="800000"/>
              <a:headEnd/>
              <a:tailEnd/>
            </a:ln>
          </p:spPr>
          <p:txBody>
            <a:bodyPr wrap="none">
              <a:spAutoFit/>
            </a:bodyPr>
            <a:lstStyle/>
            <a:p>
              <a:pPr algn="ctr"/>
              <a:r>
                <a:rPr lang="en-US" altLang="en-US" sz="1100" b="1">
                  <a:solidFill>
                    <a:srgbClr val="FFFFFF"/>
                  </a:solidFill>
                  <a:ea typeface="ＭＳ Ｐゴシック"/>
                  <a:cs typeface="ＭＳ Ｐゴシック"/>
                </a:rPr>
                <a:t>1.0</a:t>
              </a:r>
            </a:p>
          </p:txBody>
        </p:sp>
        <p:sp>
          <p:nvSpPr>
            <p:cNvPr id="474402" name="TextBox 174"/>
            <p:cNvSpPr txBox="1">
              <a:spLocks noChangeArrowheads="1"/>
            </p:cNvSpPr>
            <p:nvPr/>
          </p:nvSpPr>
          <p:spPr bwMode="auto">
            <a:xfrm>
              <a:off x="4477797" y="5600792"/>
              <a:ext cx="344865" cy="261590"/>
            </a:xfrm>
            <a:prstGeom prst="rect">
              <a:avLst/>
            </a:prstGeom>
            <a:noFill/>
            <a:ln w="9525">
              <a:noFill/>
              <a:miter lim="800000"/>
              <a:headEnd/>
              <a:tailEnd/>
            </a:ln>
          </p:spPr>
          <p:txBody>
            <a:bodyPr wrap="none">
              <a:spAutoFit/>
            </a:bodyPr>
            <a:lstStyle/>
            <a:p>
              <a:pPr algn="ctr"/>
              <a:r>
                <a:rPr lang="en-US" altLang="en-US" sz="1100" b="1">
                  <a:solidFill>
                    <a:srgbClr val="FFFFFF"/>
                  </a:solidFill>
                  <a:ea typeface="ＭＳ Ｐゴシック"/>
                  <a:cs typeface="ＭＳ Ｐゴシック"/>
                </a:rPr>
                <a:t>2.0</a:t>
              </a:r>
            </a:p>
          </p:txBody>
        </p:sp>
        <p:sp>
          <p:nvSpPr>
            <p:cNvPr id="474403" name="TextBox 24"/>
            <p:cNvSpPr txBox="1">
              <a:spLocks noChangeArrowheads="1"/>
            </p:cNvSpPr>
            <p:nvPr/>
          </p:nvSpPr>
          <p:spPr bwMode="auto">
            <a:xfrm>
              <a:off x="3450700" y="1084748"/>
              <a:ext cx="368128" cy="276978"/>
            </a:xfrm>
            <a:prstGeom prst="rect">
              <a:avLst/>
            </a:prstGeom>
            <a:noFill/>
            <a:ln w="9525">
              <a:noFill/>
              <a:miter lim="800000"/>
              <a:headEnd/>
              <a:tailEnd/>
            </a:ln>
          </p:spPr>
          <p:txBody>
            <a:bodyPr wrap="none" anchor="ctr">
              <a:spAutoFit/>
            </a:bodyPr>
            <a:lstStyle/>
            <a:p>
              <a:pPr algn="ctr"/>
              <a:r>
                <a:rPr lang="en-US" altLang="en-US" sz="1200" b="1">
                  <a:solidFill>
                    <a:srgbClr val="FFFFFF"/>
                  </a:solidFill>
                  <a:ea typeface="ＭＳ Ｐゴシック"/>
                  <a:cs typeface="ＭＳ Ｐゴシック"/>
                </a:rPr>
                <a:t>HR</a:t>
              </a:r>
            </a:p>
          </p:txBody>
        </p:sp>
        <p:sp>
          <p:nvSpPr>
            <p:cNvPr id="474404" name="TextBox 25"/>
            <p:cNvSpPr txBox="1">
              <a:spLocks noChangeArrowheads="1"/>
            </p:cNvSpPr>
            <p:nvPr/>
          </p:nvSpPr>
          <p:spPr bwMode="auto">
            <a:xfrm>
              <a:off x="1567160" y="1376850"/>
              <a:ext cx="920608" cy="276978"/>
            </a:xfrm>
            <a:prstGeom prst="rect">
              <a:avLst/>
            </a:prstGeom>
            <a:noFill/>
            <a:ln w="9525">
              <a:noFill/>
              <a:miter lim="800000"/>
              <a:headEnd/>
              <a:tailEnd/>
            </a:ln>
          </p:spPr>
          <p:txBody>
            <a:bodyPr wrap="none" anchor="ctr">
              <a:spAutoFit/>
            </a:bodyPr>
            <a:lstStyle/>
            <a:p>
              <a:pPr algn="r"/>
              <a:r>
                <a:rPr lang="en-US" altLang="en-US" sz="1200" b="1">
                  <a:solidFill>
                    <a:srgbClr val="FFFFFF"/>
                  </a:solidFill>
                  <a:ea typeface="ＭＳ Ｐゴシック"/>
                  <a:cs typeface="ＭＳ Ｐゴシック"/>
                </a:rPr>
                <a:t>All patients</a:t>
              </a:r>
            </a:p>
          </p:txBody>
        </p:sp>
        <p:sp>
          <p:nvSpPr>
            <p:cNvPr id="474405" name="TextBox 27"/>
            <p:cNvSpPr txBox="1">
              <a:spLocks noChangeArrowheads="1"/>
            </p:cNvSpPr>
            <p:nvPr/>
          </p:nvSpPr>
          <p:spPr bwMode="auto">
            <a:xfrm>
              <a:off x="1341808" y="1572114"/>
              <a:ext cx="1145963" cy="276978"/>
            </a:xfrm>
            <a:prstGeom prst="rect">
              <a:avLst/>
            </a:prstGeom>
            <a:noFill/>
            <a:ln w="9525">
              <a:noFill/>
              <a:miter lim="800000"/>
              <a:headEnd/>
              <a:tailEnd/>
            </a:ln>
          </p:spPr>
          <p:txBody>
            <a:bodyPr wrap="none" anchor="ctr">
              <a:spAutoFit/>
            </a:bodyPr>
            <a:lstStyle/>
            <a:p>
              <a:pPr algn="r"/>
              <a:r>
                <a:rPr lang="en-US" altLang="en-US" sz="1200" b="1">
                  <a:solidFill>
                    <a:srgbClr val="FFFFFF"/>
                  </a:solidFill>
                  <a:ea typeface="ＭＳ Ｐゴシック"/>
                  <a:cs typeface="ＭＳ Ｐゴシック"/>
                </a:rPr>
                <a:t>Age &lt; 65 years</a:t>
              </a:r>
            </a:p>
          </p:txBody>
        </p:sp>
        <p:sp>
          <p:nvSpPr>
            <p:cNvPr id="474406" name="TextBox 28"/>
            <p:cNvSpPr txBox="1">
              <a:spLocks noChangeArrowheads="1"/>
            </p:cNvSpPr>
            <p:nvPr/>
          </p:nvSpPr>
          <p:spPr bwMode="auto">
            <a:xfrm>
              <a:off x="1346166" y="1765790"/>
              <a:ext cx="1141601" cy="276978"/>
            </a:xfrm>
            <a:prstGeom prst="rect">
              <a:avLst/>
            </a:prstGeom>
            <a:noFill/>
            <a:ln w="9525">
              <a:noFill/>
              <a:miter lim="800000"/>
              <a:headEnd/>
              <a:tailEnd/>
            </a:ln>
          </p:spPr>
          <p:txBody>
            <a:bodyPr wrap="none" anchor="ctr">
              <a:spAutoFit/>
            </a:bodyPr>
            <a:lstStyle/>
            <a:p>
              <a:pPr algn="r"/>
              <a:r>
                <a:rPr lang="en-US" altLang="en-US" sz="1200" b="1">
                  <a:solidFill>
                    <a:srgbClr val="FFC000"/>
                  </a:solidFill>
                  <a:ea typeface="ＭＳ Ｐゴシック"/>
                  <a:cs typeface="ＭＳ Ｐゴシック"/>
                </a:rPr>
                <a:t>Age ≥ 65 years</a:t>
              </a:r>
            </a:p>
          </p:txBody>
        </p:sp>
        <p:sp>
          <p:nvSpPr>
            <p:cNvPr id="474407" name="TextBox 32"/>
            <p:cNvSpPr txBox="1">
              <a:spLocks noChangeArrowheads="1"/>
            </p:cNvSpPr>
            <p:nvPr/>
          </p:nvSpPr>
          <p:spPr bwMode="auto">
            <a:xfrm>
              <a:off x="1840494" y="1930891"/>
              <a:ext cx="647275" cy="276978"/>
            </a:xfrm>
            <a:prstGeom prst="rect">
              <a:avLst/>
            </a:prstGeom>
            <a:noFill/>
            <a:ln w="9525">
              <a:noFill/>
              <a:miter lim="800000"/>
              <a:headEnd/>
              <a:tailEnd/>
            </a:ln>
          </p:spPr>
          <p:txBody>
            <a:bodyPr wrap="none" anchor="ctr">
              <a:spAutoFit/>
            </a:bodyPr>
            <a:lstStyle/>
            <a:p>
              <a:pPr algn="r"/>
              <a:r>
                <a:rPr lang="en-US" altLang="en-US" sz="1200" b="1">
                  <a:solidFill>
                    <a:srgbClr val="FFFFFF"/>
                  </a:solidFill>
                  <a:ea typeface="ＭＳ Ｐゴシック"/>
                  <a:cs typeface="ＭＳ Ｐゴシック"/>
                </a:rPr>
                <a:t>Female</a:t>
              </a:r>
            </a:p>
          </p:txBody>
        </p:sp>
        <p:sp>
          <p:nvSpPr>
            <p:cNvPr id="474408" name="TextBox 33"/>
            <p:cNvSpPr txBox="1">
              <a:spLocks noChangeArrowheads="1"/>
            </p:cNvSpPr>
            <p:nvPr/>
          </p:nvSpPr>
          <p:spPr bwMode="auto">
            <a:xfrm>
              <a:off x="2010599" y="2124567"/>
              <a:ext cx="477170" cy="276978"/>
            </a:xfrm>
            <a:prstGeom prst="rect">
              <a:avLst/>
            </a:prstGeom>
            <a:noFill/>
            <a:ln w="9525">
              <a:noFill/>
              <a:miter lim="800000"/>
              <a:headEnd/>
              <a:tailEnd/>
            </a:ln>
          </p:spPr>
          <p:txBody>
            <a:bodyPr wrap="none" anchor="ctr">
              <a:spAutoFit/>
            </a:bodyPr>
            <a:lstStyle/>
            <a:p>
              <a:pPr algn="r"/>
              <a:r>
                <a:rPr lang="en-US" altLang="en-US" sz="1200" b="1">
                  <a:solidFill>
                    <a:srgbClr val="FFFFFF"/>
                  </a:solidFill>
                  <a:ea typeface="ＭＳ Ｐゴシック"/>
                  <a:cs typeface="ＭＳ Ｐゴシック"/>
                </a:rPr>
                <a:t>Male</a:t>
              </a:r>
            </a:p>
          </p:txBody>
        </p:sp>
        <p:sp>
          <p:nvSpPr>
            <p:cNvPr id="474409" name="TextBox 34"/>
            <p:cNvSpPr txBox="1">
              <a:spLocks noChangeArrowheads="1"/>
            </p:cNvSpPr>
            <p:nvPr/>
          </p:nvSpPr>
          <p:spPr bwMode="auto">
            <a:xfrm>
              <a:off x="1561346" y="2330943"/>
              <a:ext cx="926423" cy="276978"/>
            </a:xfrm>
            <a:prstGeom prst="rect">
              <a:avLst/>
            </a:prstGeom>
            <a:noFill/>
            <a:ln w="9525">
              <a:noFill/>
              <a:miter lim="800000"/>
              <a:headEnd/>
              <a:tailEnd/>
            </a:ln>
          </p:spPr>
          <p:txBody>
            <a:bodyPr wrap="none" anchor="ctr">
              <a:spAutoFit/>
            </a:bodyPr>
            <a:lstStyle/>
            <a:p>
              <a:pPr algn="r"/>
              <a:r>
                <a:rPr lang="en-US" altLang="en-US" sz="1200" b="1">
                  <a:solidFill>
                    <a:srgbClr val="FFC000"/>
                  </a:solidFill>
                  <a:ea typeface="ＭＳ Ｐゴシック"/>
                  <a:cs typeface="ＭＳ Ｐゴシック"/>
                </a:rPr>
                <a:t>KPS 70 - 80</a:t>
              </a:r>
            </a:p>
          </p:txBody>
        </p:sp>
        <p:sp>
          <p:nvSpPr>
            <p:cNvPr id="474410" name="TextBox 35"/>
            <p:cNvSpPr txBox="1">
              <a:spLocks noChangeArrowheads="1"/>
            </p:cNvSpPr>
            <p:nvPr/>
          </p:nvSpPr>
          <p:spPr bwMode="auto">
            <a:xfrm>
              <a:off x="1484287" y="2508744"/>
              <a:ext cx="1003481" cy="276978"/>
            </a:xfrm>
            <a:prstGeom prst="rect">
              <a:avLst/>
            </a:prstGeom>
            <a:noFill/>
            <a:ln w="9525">
              <a:noFill/>
              <a:miter lim="800000"/>
              <a:headEnd/>
              <a:tailEnd/>
            </a:ln>
          </p:spPr>
          <p:txBody>
            <a:bodyPr wrap="none" anchor="ctr">
              <a:spAutoFit/>
            </a:bodyPr>
            <a:lstStyle/>
            <a:p>
              <a:pPr algn="r"/>
              <a:r>
                <a:rPr lang="en-US" altLang="en-US" sz="1200" b="1">
                  <a:solidFill>
                    <a:srgbClr val="FFFFFF"/>
                  </a:solidFill>
                  <a:ea typeface="ＭＳ Ｐゴシック"/>
                  <a:cs typeface="ＭＳ Ｐゴシック"/>
                </a:rPr>
                <a:t>KPS 90 - 100</a:t>
              </a:r>
            </a:p>
          </p:txBody>
        </p:sp>
        <p:sp>
          <p:nvSpPr>
            <p:cNvPr id="474411" name="TextBox 52"/>
            <p:cNvSpPr txBox="1">
              <a:spLocks noChangeArrowheads="1"/>
            </p:cNvSpPr>
            <p:nvPr/>
          </p:nvSpPr>
          <p:spPr bwMode="auto">
            <a:xfrm>
              <a:off x="1724180" y="4726493"/>
              <a:ext cx="763587" cy="276978"/>
            </a:xfrm>
            <a:prstGeom prst="rect">
              <a:avLst/>
            </a:prstGeom>
            <a:noFill/>
            <a:ln w="9525">
              <a:noFill/>
              <a:miter lim="800000"/>
              <a:headEnd/>
              <a:tailEnd/>
            </a:ln>
          </p:spPr>
          <p:txBody>
            <a:bodyPr wrap="none" anchor="ctr">
              <a:spAutoFit/>
            </a:bodyPr>
            <a:lstStyle/>
            <a:p>
              <a:pPr algn="r"/>
              <a:r>
                <a:rPr lang="en-US" altLang="en-US" sz="1200" b="1">
                  <a:solidFill>
                    <a:srgbClr val="FFFFFF"/>
                  </a:solidFill>
                  <a:ea typeface="ＭＳ Ｐゴシック"/>
                  <a:cs typeface="ＭＳ Ｐゴシック"/>
                </a:rPr>
                <a:t>Australia</a:t>
              </a:r>
            </a:p>
          </p:txBody>
        </p:sp>
        <p:sp>
          <p:nvSpPr>
            <p:cNvPr id="474412" name="TextBox 53"/>
            <p:cNvSpPr txBox="1">
              <a:spLocks noChangeArrowheads="1"/>
            </p:cNvSpPr>
            <p:nvPr/>
          </p:nvSpPr>
          <p:spPr bwMode="auto">
            <a:xfrm>
              <a:off x="1252709" y="5094795"/>
              <a:ext cx="1235057" cy="276978"/>
            </a:xfrm>
            <a:prstGeom prst="rect">
              <a:avLst/>
            </a:prstGeom>
            <a:noFill/>
            <a:ln w="9525">
              <a:noFill/>
              <a:miter lim="800000"/>
              <a:headEnd/>
              <a:tailEnd/>
            </a:ln>
          </p:spPr>
          <p:txBody>
            <a:bodyPr wrap="none" anchor="ctr">
              <a:spAutoFit/>
            </a:bodyPr>
            <a:lstStyle/>
            <a:p>
              <a:pPr algn="r"/>
              <a:r>
                <a:rPr lang="en-US" altLang="en-US" sz="1200" b="1">
                  <a:solidFill>
                    <a:srgbClr val="FFFFFF"/>
                  </a:solidFill>
                  <a:ea typeface="ＭＳ Ｐゴシック"/>
                  <a:cs typeface="ＭＳ Ｐゴシック"/>
                </a:rPr>
                <a:t>Western Europe</a:t>
              </a:r>
            </a:p>
          </p:txBody>
        </p:sp>
        <p:sp>
          <p:nvSpPr>
            <p:cNvPr id="474413" name="TextBox 54"/>
            <p:cNvSpPr txBox="1">
              <a:spLocks noChangeArrowheads="1"/>
            </p:cNvSpPr>
            <p:nvPr/>
          </p:nvSpPr>
          <p:spPr bwMode="auto">
            <a:xfrm>
              <a:off x="1365882" y="5272596"/>
              <a:ext cx="1121887" cy="276978"/>
            </a:xfrm>
            <a:prstGeom prst="rect">
              <a:avLst/>
            </a:prstGeom>
            <a:noFill/>
            <a:ln w="9525">
              <a:noFill/>
              <a:miter lim="800000"/>
              <a:headEnd/>
              <a:tailEnd/>
            </a:ln>
          </p:spPr>
          <p:txBody>
            <a:bodyPr wrap="none" anchor="ctr">
              <a:spAutoFit/>
            </a:bodyPr>
            <a:lstStyle/>
            <a:p>
              <a:pPr algn="r"/>
              <a:r>
                <a:rPr lang="en-US" altLang="en-US" sz="1200" b="1">
                  <a:solidFill>
                    <a:srgbClr val="FFCC66"/>
                  </a:solidFill>
                  <a:ea typeface="ＭＳ Ｐゴシック"/>
                  <a:cs typeface="ＭＳ Ｐゴシック"/>
                </a:rPr>
                <a:t>North America</a:t>
              </a:r>
            </a:p>
          </p:txBody>
        </p:sp>
        <p:sp>
          <p:nvSpPr>
            <p:cNvPr id="474414" name="TextBox 55"/>
            <p:cNvSpPr txBox="1">
              <a:spLocks noChangeArrowheads="1"/>
            </p:cNvSpPr>
            <p:nvPr/>
          </p:nvSpPr>
          <p:spPr bwMode="auto">
            <a:xfrm>
              <a:off x="1289467" y="4901119"/>
              <a:ext cx="1198304" cy="276978"/>
            </a:xfrm>
            <a:prstGeom prst="rect">
              <a:avLst/>
            </a:prstGeom>
            <a:noFill/>
            <a:ln w="9525">
              <a:noFill/>
              <a:miter lim="800000"/>
              <a:headEnd/>
              <a:tailEnd/>
            </a:ln>
          </p:spPr>
          <p:txBody>
            <a:bodyPr wrap="none" anchor="ctr">
              <a:spAutoFit/>
            </a:bodyPr>
            <a:lstStyle/>
            <a:p>
              <a:pPr algn="r"/>
              <a:r>
                <a:rPr lang="en-US" altLang="en-US" sz="1200" b="1">
                  <a:solidFill>
                    <a:srgbClr val="FFFFFF"/>
                  </a:solidFill>
                  <a:ea typeface="ＭＳ Ｐゴシック"/>
                  <a:cs typeface="ＭＳ Ｐゴシック"/>
                </a:rPr>
                <a:t>Eastern Europe</a:t>
              </a:r>
            </a:p>
          </p:txBody>
        </p:sp>
        <p:sp>
          <p:nvSpPr>
            <p:cNvPr id="474415" name="TextBox 41"/>
            <p:cNvSpPr txBox="1">
              <a:spLocks noChangeArrowheads="1"/>
            </p:cNvSpPr>
            <p:nvPr/>
          </p:nvSpPr>
          <p:spPr bwMode="auto">
            <a:xfrm>
              <a:off x="294807" y="2702420"/>
              <a:ext cx="2192770" cy="276978"/>
            </a:xfrm>
            <a:prstGeom prst="rect">
              <a:avLst/>
            </a:prstGeom>
            <a:noFill/>
            <a:ln w="9525">
              <a:noFill/>
              <a:miter lim="800000"/>
              <a:headEnd/>
              <a:tailEnd/>
            </a:ln>
          </p:spPr>
          <p:txBody>
            <a:bodyPr wrap="none" anchor="ctr">
              <a:spAutoFit/>
            </a:bodyPr>
            <a:lstStyle/>
            <a:p>
              <a:pPr algn="r"/>
              <a:r>
                <a:rPr lang="en-US" altLang="en-US" sz="1200" b="1">
                  <a:solidFill>
                    <a:srgbClr val="FFFFFF"/>
                  </a:solidFill>
                  <a:ea typeface="ＭＳ Ｐゴシック"/>
                  <a:cs typeface="ＭＳ Ｐゴシック"/>
                </a:rPr>
                <a:t>Primary tumour location: head</a:t>
              </a:r>
            </a:p>
          </p:txBody>
        </p:sp>
        <p:sp>
          <p:nvSpPr>
            <p:cNvPr id="474416" name="TextBox 42"/>
            <p:cNvSpPr txBox="1">
              <a:spLocks noChangeArrowheads="1"/>
            </p:cNvSpPr>
            <p:nvPr/>
          </p:nvSpPr>
          <p:spPr bwMode="auto">
            <a:xfrm>
              <a:off x="232487" y="2867521"/>
              <a:ext cx="2255287" cy="276978"/>
            </a:xfrm>
            <a:prstGeom prst="rect">
              <a:avLst/>
            </a:prstGeom>
            <a:noFill/>
            <a:ln w="9525">
              <a:noFill/>
              <a:miter lim="800000"/>
              <a:headEnd/>
              <a:tailEnd/>
            </a:ln>
          </p:spPr>
          <p:txBody>
            <a:bodyPr wrap="none" anchor="ctr">
              <a:spAutoFit/>
            </a:bodyPr>
            <a:lstStyle/>
            <a:p>
              <a:pPr algn="r"/>
              <a:r>
                <a:rPr lang="en-US" altLang="en-US" sz="1200" b="1">
                  <a:solidFill>
                    <a:srgbClr val="FFFFFF"/>
                  </a:solidFill>
                  <a:ea typeface="ＭＳ Ｐゴシック"/>
                  <a:cs typeface="ＭＳ Ｐゴシック"/>
                </a:rPr>
                <a:t> Primary tumour location: other</a:t>
              </a:r>
            </a:p>
          </p:txBody>
        </p:sp>
        <p:sp>
          <p:nvSpPr>
            <p:cNvPr id="474417" name="TextBox 43"/>
            <p:cNvSpPr txBox="1">
              <a:spLocks noChangeArrowheads="1"/>
            </p:cNvSpPr>
            <p:nvPr/>
          </p:nvSpPr>
          <p:spPr bwMode="auto">
            <a:xfrm>
              <a:off x="1013221" y="3221535"/>
              <a:ext cx="1474544" cy="276978"/>
            </a:xfrm>
            <a:prstGeom prst="rect">
              <a:avLst/>
            </a:prstGeom>
            <a:noFill/>
            <a:ln w="9525">
              <a:noFill/>
              <a:miter lim="800000"/>
              <a:headEnd/>
              <a:tailEnd/>
            </a:ln>
          </p:spPr>
          <p:txBody>
            <a:bodyPr wrap="none" anchor="ctr">
              <a:spAutoFit/>
            </a:bodyPr>
            <a:lstStyle/>
            <a:p>
              <a:pPr algn="r"/>
              <a:r>
                <a:rPr lang="en-US" altLang="en-US" sz="1200" b="1">
                  <a:solidFill>
                    <a:srgbClr val="FFFFFF"/>
                  </a:solidFill>
                  <a:ea typeface="ＭＳ Ｐゴシック"/>
                  <a:cs typeface="ＭＳ Ｐゴシック"/>
                </a:rPr>
                <a:t>No liver metastases</a:t>
              </a:r>
            </a:p>
          </p:txBody>
        </p:sp>
        <p:sp>
          <p:nvSpPr>
            <p:cNvPr id="474418" name="TextBox 44"/>
            <p:cNvSpPr txBox="1">
              <a:spLocks noChangeArrowheads="1"/>
            </p:cNvSpPr>
            <p:nvPr/>
          </p:nvSpPr>
          <p:spPr bwMode="auto">
            <a:xfrm>
              <a:off x="1192057" y="3050084"/>
              <a:ext cx="1295714" cy="276978"/>
            </a:xfrm>
            <a:prstGeom prst="rect">
              <a:avLst/>
            </a:prstGeom>
            <a:noFill/>
            <a:ln w="9525">
              <a:noFill/>
              <a:miter lim="800000"/>
              <a:headEnd/>
              <a:tailEnd/>
            </a:ln>
          </p:spPr>
          <p:txBody>
            <a:bodyPr wrap="none" anchor="ctr">
              <a:spAutoFit/>
            </a:bodyPr>
            <a:lstStyle/>
            <a:p>
              <a:pPr algn="r"/>
              <a:r>
                <a:rPr lang="en-US" altLang="en-US" sz="1200" b="1">
                  <a:solidFill>
                    <a:srgbClr val="FFC000"/>
                  </a:solidFill>
                  <a:ea typeface="ＭＳ Ｐゴシック"/>
                  <a:cs typeface="ＭＳ Ｐゴシック"/>
                </a:rPr>
                <a:t>Liver metastases</a:t>
              </a:r>
            </a:p>
          </p:txBody>
        </p:sp>
        <p:sp>
          <p:nvSpPr>
            <p:cNvPr id="474419" name="TextBox 45"/>
            <p:cNvSpPr txBox="1">
              <a:spLocks noChangeArrowheads="1"/>
            </p:cNvSpPr>
            <p:nvPr/>
          </p:nvSpPr>
          <p:spPr bwMode="auto">
            <a:xfrm>
              <a:off x="1288826" y="4161340"/>
              <a:ext cx="1198942" cy="276978"/>
            </a:xfrm>
            <a:prstGeom prst="rect">
              <a:avLst/>
            </a:prstGeom>
            <a:noFill/>
            <a:ln w="9525">
              <a:noFill/>
              <a:miter lim="800000"/>
              <a:headEnd/>
              <a:tailEnd/>
            </a:ln>
          </p:spPr>
          <p:txBody>
            <a:bodyPr wrap="none" anchor="ctr">
              <a:spAutoFit/>
            </a:bodyPr>
            <a:lstStyle/>
            <a:p>
              <a:pPr algn="r"/>
              <a:r>
                <a:rPr lang="en-US" altLang="en-US" sz="1200" b="1">
                  <a:solidFill>
                    <a:srgbClr val="FFFFFF"/>
                  </a:solidFill>
                  <a:ea typeface="ＭＳ Ｐゴシック"/>
                  <a:cs typeface="ＭＳ Ｐゴシック"/>
                </a:rPr>
                <a:t>Normal CA 19-9</a:t>
              </a:r>
            </a:p>
          </p:txBody>
        </p:sp>
        <p:sp>
          <p:nvSpPr>
            <p:cNvPr id="474420" name="TextBox 46"/>
            <p:cNvSpPr txBox="1">
              <a:spLocks noChangeArrowheads="1"/>
            </p:cNvSpPr>
            <p:nvPr/>
          </p:nvSpPr>
          <p:spPr bwMode="auto">
            <a:xfrm>
              <a:off x="580063" y="4375654"/>
              <a:ext cx="1933161" cy="276978"/>
            </a:xfrm>
            <a:prstGeom prst="rect">
              <a:avLst/>
            </a:prstGeom>
            <a:noFill/>
            <a:ln w="9525">
              <a:noFill/>
              <a:miter lim="800000"/>
              <a:headEnd/>
              <a:tailEnd/>
            </a:ln>
          </p:spPr>
          <p:txBody>
            <a:bodyPr wrap="none" anchor="ctr">
              <a:spAutoFit/>
            </a:bodyPr>
            <a:lstStyle/>
            <a:p>
              <a:pPr algn="r"/>
              <a:r>
                <a:rPr lang="en-US" altLang="en-US" sz="1200" b="1">
                  <a:solidFill>
                    <a:srgbClr val="FFFFFF"/>
                  </a:solidFill>
                  <a:ea typeface="ＭＳ Ｐゴシック"/>
                  <a:cs typeface="ＭＳ Ｐゴシック"/>
                </a:rPr>
                <a:t>CA 19-9 ULN to &lt; 59 </a:t>
              </a:r>
              <a:r>
                <a:rPr lang="en-US" altLang="en-US" sz="1200">
                  <a:solidFill>
                    <a:srgbClr val="FFFFFF"/>
                  </a:solidFill>
                  <a:ea typeface="ＭＳ Ｐゴシック"/>
                  <a:cs typeface="ＭＳ Ｐゴシック"/>
                  <a:sym typeface="Symbol" pitchFamily="18" charset="2"/>
                </a:rPr>
                <a:t></a:t>
              </a:r>
              <a:r>
                <a:rPr lang="en-US" altLang="en-US" sz="1200" b="1">
                  <a:solidFill>
                    <a:srgbClr val="FFFFFF"/>
                  </a:solidFill>
                  <a:ea typeface="ＭＳ Ｐゴシック"/>
                  <a:cs typeface="ＭＳ Ｐゴシック"/>
                </a:rPr>
                <a:t> ULN</a:t>
              </a:r>
            </a:p>
          </p:txBody>
        </p:sp>
        <p:sp>
          <p:nvSpPr>
            <p:cNvPr id="474421" name="TextBox 47"/>
            <p:cNvSpPr txBox="1">
              <a:spLocks noChangeArrowheads="1"/>
            </p:cNvSpPr>
            <p:nvPr/>
          </p:nvSpPr>
          <p:spPr bwMode="auto">
            <a:xfrm>
              <a:off x="1056205" y="4550280"/>
              <a:ext cx="1431566" cy="276978"/>
            </a:xfrm>
            <a:prstGeom prst="rect">
              <a:avLst/>
            </a:prstGeom>
            <a:noFill/>
            <a:ln w="9525">
              <a:noFill/>
              <a:miter lim="800000"/>
              <a:headEnd/>
              <a:tailEnd/>
            </a:ln>
          </p:spPr>
          <p:txBody>
            <a:bodyPr wrap="none" anchor="ctr">
              <a:spAutoFit/>
            </a:bodyPr>
            <a:lstStyle/>
            <a:p>
              <a:pPr algn="r"/>
              <a:r>
                <a:rPr lang="en-US" altLang="en-US" sz="1200" b="1">
                  <a:solidFill>
                    <a:srgbClr val="FFC000"/>
                  </a:solidFill>
                  <a:ea typeface="ＭＳ Ｐゴシック"/>
                  <a:cs typeface="ＭＳ Ｐゴシック"/>
                </a:rPr>
                <a:t>CA 19-9 ≥ 59 </a:t>
              </a:r>
              <a:r>
                <a:rPr lang="en-US" altLang="en-US" sz="1200">
                  <a:solidFill>
                    <a:srgbClr val="FFC000"/>
                  </a:solidFill>
                  <a:ea typeface="ＭＳ Ｐゴシック"/>
                  <a:cs typeface="ＭＳ Ｐゴシック"/>
                  <a:sym typeface="Symbol" pitchFamily="18" charset="2"/>
                </a:rPr>
                <a:t></a:t>
              </a:r>
              <a:r>
                <a:rPr lang="en-US" altLang="en-US" sz="1200" b="1">
                  <a:solidFill>
                    <a:srgbClr val="FFC000"/>
                  </a:solidFill>
                  <a:ea typeface="ＭＳ Ｐゴシック"/>
                  <a:cs typeface="ＭＳ Ｐゴシック"/>
                </a:rPr>
                <a:t> ULN</a:t>
              </a:r>
            </a:p>
          </p:txBody>
        </p:sp>
        <p:sp>
          <p:nvSpPr>
            <p:cNvPr id="474422" name="TextBox 48"/>
            <p:cNvSpPr txBox="1">
              <a:spLocks noChangeArrowheads="1"/>
            </p:cNvSpPr>
            <p:nvPr/>
          </p:nvSpPr>
          <p:spPr bwMode="auto">
            <a:xfrm>
              <a:off x="1039394" y="3972427"/>
              <a:ext cx="1448374" cy="276978"/>
            </a:xfrm>
            <a:prstGeom prst="rect">
              <a:avLst/>
            </a:prstGeom>
            <a:noFill/>
            <a:ln w="9525">
              <a:noFill/>
              <a:miter lim="800000"/>
              <a:headEnd/>
              <a:tailEnd/>
            </a:ln>
          </p:spPr>
          <p:txBody>
            <a:bodyPr wrap="none" anchor="ctr">
              <a:spAutoFit/>
            </a:bodyPr>
            <a:lstStyle/>
            <a:p>
              <a:pPr algn="r"/>
              <a:r>
                <a:rPr lang="en-US" altLang="en-US" sz="1200" b="1">
                  <a:solidFill>
                    <a:srgbClr val="FFC000"/>
                  </a:solidFill>
                  <a:ea typeface="ＭＳ Ｐゴシック"/>
                  <a:cs typeface="ＭＳ Ｐゴシック"/>
                </a:rPr>
                <a:t>&gt; 3 metastatic sites</a:t>
              </a:r>
            </a:p>
          </p:txBody>
        </p:sp>
        <p:sp>
          <p:nvSpPr>
            <p:cNvPr id="474423" name="Rectangle 49"/>
            <p:cNvSpPr>
              <a:spLocks noChangeArrowheads="1"/>
            </p:cNvSpPr>
            <p:nvPr/>
          </p:nvSpPr>
          <p:spPr bwMode="auto">
            <a:xfrm>
              <a:off x="1237123" y="3425905"/>
              <a:ext cx="1250644" cy="276978"/>
            </a:xfrm>
            <a:prstGeom prst="rect">
              <a:avLst/>
            </a:prstGeom>
            <a:noFill/>
            <a:ln w="9525">
              <a:noFill/>
              <a:miter lim="800000"/>
              <a:headEnd/>
              <a:tailEnd/>
            </a:ln>
          </p:spPr>
          <p:txBody>
            <a:bodyPr wrap="none">
              <a:spAutoFit/>
            </a:bodyPr>
            <a:lstStyle/>
            <a:p>
              <a:pPr algn="r"/>
              <a:r>
                <a:rPr lang="en-US" altLang="en-US" sz="1200" b="1">
                  <a:solidFill>
                    <a:srgbClr val="FFFFFF"/>
                  </a:solidFill>
                  <a:ea typeface="ＭＳ Ｐゴシック"/>
                  <a:cs typeface="ＭＳ Ｐゴシック"/>
                </a:rPr>
                <a:t>1 metastatic site</a:t>
              </a:r>
              <a:endParaRPr lang="en-US" altLang="en-US" sz="1200">
                <a:solidFill>
                  <a:srgbClr val="FFFFFF"/>
                </a:solidFill>
                <a:ea typeface="ＭＳ Ｐゴシック"/>
                <a:cs typeface="ＭＳ Ｐゴシック"/>
              </a:endParaRPr>
            </a:p>
          </p:txBody>
        </p:sp>
        <p:sp>
          <p:nvSpPr>
            <p:cNvPr id="474424" name="TextBox 50"/>
            <p:cNvSpPr txBox="1">
              <a:spLocks noChangeArrowheads="1"/>
            </p:cNvSpPr>
            <p:nvPr/>
          </p:nvSpPr>
          <p:spPr bwMode="auto">
            <a:xfrm>
              <a:off x="1160066" y="3799388"/>
              <a:ext cx="1327699" cy="276978"/>
            </a:xfrm>
            <a:prstGeom prst="rect">
              <a:avLst/>
            </a:prstGeom>
            <a:noFill/>
            <a:ln w="9525">
              <a:noFill/>
              <a:miter lim="800000"/>
              <a:headEnd/>
              <a:tailEnd/>
            </a:ln>
          </p:spPr>
          <p:txBody>
            <a:bodyPr wrap="none" anchor="ctr">
              <a:spAutoFit/>
            </a:bodyPr>
            <a:lstStyle/>
            <a:p>
              <a:pPr algn="r"/>
              <a:r>
                <a:rPr lang="en-US" altLang="en-US" sz="1200" b="1">
                  <a:solidFill>
                    <a:srgbClr val="FFFFFF"/>
                  </a:solidFill>
                  <a:ea typeface="ＭＳ Ｐゴシック"/>
                  <a:cs typeface="ＭＳ Ｐゴシック"/>
                </a:rPr>
                <a:t>3 metastatic sites</a:t>
              </a:r>
            </a:p>
          </p:txBody>
        </p:sp>
        <p:sp>
          <p:nvSpPr>
            <p:cNvPr id="474425" name="TextBox 51"/>
            <p:cNvSpPr txBox="1">
              <a:spLocks noChangeArrowheads="1"/>
            </p:cNvSpPr>
            <p:nvPr/>
          </p:nvSpPr>
          <p:spPr bwMode="auto">
            <a:xfrm>
              <a:off x="1160066" y="3610475"/>
              <a:ext cx="1327699" cy="276978"/>
            </a:xfrm>
            <a:prstGeom prst="rect">
              <a:avLst/>
            </a:prstGeom>
            <a:noFill/>
            <a:ln w="9525">
              <a:noFill/>
              <a:miter lim="800000"/>
              <a:headEnd/>
              <a:tailEnd/>
            </a:ln>
          </p:spPr>
          <p:txBody>
            <a:bodyPr wrap="none" anchor="ctr">
              <a:spAutoFit/>
            </a:bodyPr>
            <a:lstStyle/>
            <a:p>
              <a:pPr algn="r"/>
              <a:r>
                <a:rPr lang="en-US" altLang="en-US" sz="1200" b="1">
                  <a:solidFill>
                    <a:srgbClr val="FFFFFF"/>
                  </a:solidFill>
                  <a:ea typeface="ＭＳ Ｐゴシック"/>
                  <a:cs typeface="ＭＳ Ｐゴシック"/>
                </a:rPr>
                <a:t>2 metastatic sites</a:t>
              </a:r>
            </a:p>
          </p:txBody>
        </p:sp>
        <p:grpSp>
          <p:nvGrpSpPr>
            <p:cNvPr id="474426" name="Group 9"/>
            <p:cNvGrpSpPr>
              <a:grpSpLocks/>
            </p:cNvGrpSpPr>
            <p:nvPr/>
          </p:nvGrpSpPr>
          <p:grpSpPr bwMode="auto">
            <a:xfrm>
              <a:off x="2858433" y="5883036"/>
              <a:ext cx="2071825" cy="205121"/>
              <a:chOff x="2858433" y="5883036"/>
              <a:chExt cx="2071825" cy="205121"/>
            </a:xfrm>
          </p:grpSpPr>
          <p:sp>
            <p:nvSpPr>
              <p:cNvPr id="474427" name="TextBox 66"/>
              <p:cNvSpPr>
                <a:spLocks noChangeArrowheads="1"/>
              </p:cNvSpPr>
              <p:nvPr/>
            </p:nvSpPr>
            <p:spPr bwMode="auto">
              <a:xfrm flipH="1">
                <a:off x="4144089" y="5883036"/>
                <a:ext cx="786169" cy="205121"/>
              </a:xfrm>
              <a:prstGeom prst="leftArrow">
                <a:avLst>
                  <a:gd name="adj1" fmla="val 70769"/>
                  <a:gd name="adj2" fmla="val 49754"/>
                </a:avLst>
              </a:prstGeom>
              <a:solidFill>
                <a:schemeClr val="tx1"/>
              </a:solidFill>
              <a:ln w="9525">
                <a:noFill/>
                <a:miter lim="800000"/>
                <a:headEnd/>
                <a:tailEnd/>
              </a:ln>
            </p:spPr>
            <p:txBody>
              <a:bodyPr lIns="0" tIns="27430" rIns="0" bIns="27430" anchor="ctr"/>
              <a:lstStyle/>
              <a:p>
                <a:pPr algn="ctr"/>
                <a:r>
                  <a:rPr lang="en-US" altLang="en-US" sz="1000" b="1">
                    <a:solidFill>
                      <a:srgbClr val="000000"/>
                    </a:solidFill>
                    <a:latin typeface="Arial Narrow" pitchFamily="34" charset="0"/>
                    <a:ea typeface="ＭＳ Ｐゴシック"/>
                    <a:cs typeface="ＭＳ Ｐゴシック"/>
                  </a:rPr>
                  <a:t>Favors Gem</a:t>
                </a:r>
              </a:p>
            </p:txBody>
          </p:sp>
          <p:sp>
            <p:nvSpPr>
              <p:cNvPr id="474428" name="TextBox 66"/>
              <p:cNvSpPr>
                <a:spLocks noChangeArrowheads="1"/>
              </p:cNvSpPr>
              <p:nvPr/>
            </p:nvSpPr>
            <p:spPr bwMode="auto">
              <a:xfrm>
                <a:off x="2858433" y="5883036"/>
                <a:ext cx="1248288" cy="205121"/>
              </a:xfrm>
              <a:prstGeom prst="leftArrow">
                <a:avLst>
                  <a:gd name="adj1" fmla="val 70769"/>
                  <a:gd name="adj2" fmla="val 49756"/>
                </a:avLst>
              </a:prstGeom>
              <a:solidFill>
                <a:schemeClr val="tx2"/>
              </a:solidFill>
              <a:ln w="9525">
                <a:solidFill>
                  <a:srgbClr val="FF3300"/>
                </a:solidFill>
                <a:miter lim="800000"/>
                <a:headEnd/>
                <a:tailEnd/>
              </a:ln>
            </p:spPr>
            <p:txBody>
              <a:bodyPr lIns="0" tIns="27430" rIns="0" bIns="27430" anchor="ctr"/>
              <a:lstStyle/>
              <a:p>
                <a:pPr algn="ctr"/>
                <a:r>
                  <a:rPr lang="en-US" altLang="en-US" sz="1000" b="1">
                    <a:solidFill>
                      <a:srgbClr val="000000"/>
                    </a:solidFill>
                    <a:latin typeface="Arial Narrow" pitchFamily="34" charset="0"/>
                    <a:ea typeface="ＭＳ Ｐゴシック"/>
                    <a:cs typeface="ＭＳ Ｐゴシック"/>
                  </a:rPr>
                  <a:t>Favors </a:t>
                </a:r>
                <a:r>
                  <a:rPr lang="en-US" altLang="en-US" sz="1000" b="1" i="1">
                    <a:solidFill>
                      <a:srgbClr val="000000"/>
                    </a:solidFill>
                    <a:latin typeface="Arial Narrow" pitchFamily="34" charset="0"/>
                    <a:ea typeface="ＭＳ Ｐゴシック"/>
                    <a:cs typeface="ＭＳ Ｐゴシック"/>
                  </a:rPr>
                  <a:t>nab</a:t>
                </a:r>
                <a:r>
                  <a:rPr lang="en-US" altLang="en-US" sz="1000" b="1">
                    <a:solidFill>
                      <a:srgbClr val="000000"/>
                    </a:solidFill>
                    <a:latin typeface="Arial Narrow" pitchFamily="34" charset="0"/>
                    <a:ea typeface="ＭＳ Ｐゴシック"/>
                    <a:cs typeface="ＭＳ Ｐゴシック"/>
                  </a:rPr>
                  <a:t>-P + Gem</a:t>
                </a:r>
              </a:p>
            </p:txBody>
          </p:sp>
        </p:grpSp>
      </p:grpSp>
      <p:grpSp>
        <p:nvGrpSpPr>
          <p:cNvPr id="474265" name="Group 3"/>
          <p:cNvGrpSpPr>
            <a:grpSpLocks/>
          </p:cNvGrpSpPr>
          <p:nvPr/>
        </p:nvGrpSpPr>
        <p:grpSpPr bwMode="auto">
          <a:xfrm>
            <a:off x="2719390" y="1566866"/>
            <a:ext cx="2446337" cy="4264025"/>
            <a:chOff x="2472790" y="1377795"/>
            <a:chExt cx="2180207" cy="4263906"/>
          </a:xfrm>
        </p:grpSpPr>
        <p:cxnSp>
          <p:nvCxnSpPr>
            <p:cNvPr id="199" name="Straight Connector 198"/>
            <p:cNvCxnSpPr/>
            <p:nvPr/>
          </p:nvCxnSpPr>
          <p:spPr>
            <a:xfrm flipV="1">
              <a:off x="4143669" y="1377795"/>
              <a:ext cx="0" cy="426231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a:off x="2474204" y="5575028"/>
              <a:ext cx="21787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V="1">
              <a:off x="4651583" y="5565503"/>
              <a:ext cx="0" cy="761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2625588" y="5576615"/>
              <a:ext cx="0" cy="634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3133501" y="5578203"/>
              <a:ext cx="0" cy="634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3635756" y="5576615"/>
              <a:ext cx="0" cy="634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395" name="Straight Connector 31"/>
            <p:cNvCxnSpPr>
              <a:cxnSpLocks noChangeShapeType="1"/>
            </p:cNvCxnSpPr>
            <p:nvPr/>
          </p:nvCxnSpPr>
          <p:spPr bwMode="auto">
            <a:xfrm flipH="1">
              <a:off x="2472790" y="1422501"/>
              <a:ext cx="14789" cy="4161759"/>
            </a:xfrm>
            <a:prstGeom prst="line">
              <a:avLst/>
            </a:prstGeom>
            <a:noFill/>
            <a:ln w="19050">
              <a:solidFill>
                <a:schemeClr val="tx1"/>
              </a:solidFill>
              <a:round/>
              <a:headEnd/>
              <a:tailEnd/>
            </a:ln>
          </p:spPr>
        </p:cxnSp>
        <p:cxnSp>
          <p:nvCxnSpPr>
            <p:cNvPr id="61" name="Straight Connector 60"/>
            <p:cNvCxnSpPr/>
            <p:nvPr/>
          </p:nvCxnSpPr>
          <p:spPr>
            <a:xfrm flipV="1">
              <a:off x="4143669" y="5576615"/>
              <a:ext cx="0" cy="634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4266" name="Group 70"/>
          <p:cNvGrpSpPr>
            <a:grpSpLocks/>
          </p:cNvGrpSpPr>
          <p:nvPr/>
        </p:nvGrpSpPr>
        <p:grpSpPr bwMode="auto">
          <a:xfrm>
            <a:off x="3973513" y="2614629"/>
            <a:ext cx="385762" cy="71437"/>
            <a:chOff x="5599608" y="1604962"/>
            <a:chExt cx="361234" cy="75820"/>
          </a:xfrm>
        </p:grpSpPr>
        <p:cxnSp>
          <p:nvCxnSpPr>
            <p:cNvPr id="474386" name="Straight Connector 71"/>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87" name="Straight Connector 72"/>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88" name="Straight Connector 73"/>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grpSp>
        <p:nvGrpSpPr>
          <p:cNvPr id="474267" name="Group 82"/>
          <p:cNvGrpSpPr>
            <a:grpSpLocks/>
          </p:cNvGrpSpPr>
          <p:nvPr/>
        </p:nvGrpSpPr>
        <p:grpSpPr bwMode="auto">
          <a:xfrm>
            <a:off x="4224338" y="2795604"/>
            <a:ext cx="306387" cy="73025"/>
            <a:chOff x="5599608" y="1604962"/>
            <a:chExt cx="361234" cy="75820"/>
          </a:xfrm>
        </p:grpSpPr>
        <p:cxnSp>
          <p:nvCxnSpPr>
            <p:cNvPr id="474383" name="Straight Connector 83"/>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84" name="Straight Connector 84"/>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85" name="Straight Connector 85"/>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grpSp>
        <p:nvGrpSpPr>
          <p:cNvPr id="474268" name="Group 130"/>
          <p:cNvGrpSpPr>
            <a:grpSpLocks/>
          </p:cNvGrpSpPr>
          <p:nvPr/>
        </p:nvGrpSpPr>
        <p:grpSpPr bwMode="auto">
          <a:xfrm>
            <a:off x="3835400" y="5027629"/>
            <a:ext cx="661988" cy="71437"/>
            <a:chOff x="5599608" y="1604962"/>
            <a:chExt cx="361234" cy="75820"/>
          </a:xfrm>
        </p:grpSpPr>
        <p:cxnSp>
          <p:nvCxnSpPr>
            <p:cNvPr id="474380" name="Straight Connector 131"/>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81" name="Straight Connector 132"/>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82" name="Straight Connector 133"/>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grpSp>
        <p:nvGrpSpPr>
          <p:cNvPr id="474269" name="Group 134"/>
          <p:cNvGrpSpPr>
            <a:grpSpLocks/>
          </p:cNvGrpSpPr>
          <p:nvPr/>
        </p:nvGrpSpPr>
        <p:grpSpPr bwMode="auto">
          <a:xfrm>
            <a:off x="4144965" y="5208604"/>
            <a:ext cx="614362" cy="71437"/>
            <a:chOff x="5599608" y="1604962"/>
            <a:chExt cx="361234" cy="75820"/>
          </a:xfrm>
        </p:grpSpPr>
        <p:cxnSp>
          <p:nvCxnSpPr>
            <p:cNvPr id="474377" name="Straight Connector 135"/>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78" name="Straight Connector 136"/>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79" name="Straight Connector 137"/>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grpSp>
        <p:nvGrpSpPr>
          <p:cNvPr id="474270" name="Group 138"/>
          <p:cNvGrpSpPr>
            <a:grpSpLocks/>
          </p:cNvGrpSpPr>
          <p:nvPr/>
        </p:nvGrpSpPr>
        <p:grpSpPr bwMode="auto">
          <a:xfrm>
            <a:off x="3995738" y="5397516"/>
            <a:ext cx="873125" cy="73025"/>
            <a:chOff x="5599608" y="1604962"/>
            <a:chExt cx="361234" cy="75820"/>
          </a:xfrm>
        </p:grpSpPr>
        <p:cxnSp>
          <p:nvCxnSpPr>
            <p:cNvPr id="474374" name="Straight Connector 139"/>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75" name="Straight Connector 140"/>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76" name="Straight Connector 141"/>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grpSp>
        <p:nvGrpSpPr>
          <p:cNvPr id="474271" name="Group 142"/>
          <p:cNvGrpSpPr>
            <a:grpSpLocks/>
          </p:cNvGrpSpPr>
          <p:nvPr/>
        </p:nvGrpSpPr>
        <p:grpSpPr bwMode="auto">
          <a:xfrm>
            <a:off x="4140204" y="5575316"/>
            <a:ext cx="298451" cy="73025"/>
            <a:chOff x="5599608" y="1604962"/>
            <a:chExt cx="361234" cy="75820"/>
          </a:xfrm>
        </p:grpSpPr>
        <p:cxnSp>
          <p:nvCxnSpPr>
            <p:cNvPr id="474371" name="Straight Connector 143"/>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72" name="Straight Connector 144"/>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73" name="Straight Connector 145"/>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grpSp>
        <p:nvGrpSpPr>
          <p:cNvPr id="474272" name="Group 94"/>
          <p:cNvGrpSpPr>
            <a:grpSpLocks/>
          </p:cNvGrpSpPr>
          <p:nvPr/>
        </p:nvGrpSpPr>
        <p:grpSpPr bwMode="auto">
          <a:xfrm>
            <a:off x="4183072" y="3351229"/>
            <a:ext cx="255587" cy="73025"/>
            <a:chOff x="5599608" y="1604962"/>
            <a:chExt cx="361234" cy="75820"/>
          </a:xfrm>
        </p:grpSpPr>
        <p:cxnSp>
          <p:nvCxnSpPr>
            <p:cNvPr id="474368" name="Straight Connector 95"/>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69" name="Straight Connector 96"/>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70" name="Straight Connector 97"/>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grpSp>
        <p:nvGrpSpPr>
          <p:cNvPr id="474273" name="Group 98"/>
          <p:cNvGrpSpPr>
            <a:grpSpLocks/>
          </p:cNvGrpSpPr>
          <p:nvPr/>
        </p:nvGrpSpPr>
        <p:grpSpPr bwMode="auto">
          <a:xfrm>
            <a:off x="4006858" y="3533775"/>
            <a:ext cx="649287" cy="73025"/>
            <a:chOff x="5599608" y="1604962"/>
            <a:chExt cx="361234" cy="75820"/>
          </a:xfrm>
        </p:grpSpPr>
        <p:cxnSp>
          <p:nvCxnSpPr>
            <p:cNvPr id="474365" name="Straight Connector 99"/>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66" name="Straight Connector 100"/>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67" name="Straight Connector 101"/>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grpSp>
        <p:nvGrpSpPr>
          <p:cNvPr id="474274" name="Group 102"/>
          <p:cNvGrpSpPr>
            <a:grpSpLocks/>
          </p:cNvGrpSpPr>
          <p:nvPr/>
        </p:nvGrpSpPr>
        <p:grpSpPr bwMode="auto">
          <a:xfrm>
            <a:off x="3392496" y="3722689"/>
            <a:ext cx="1166811" cy="71437"/>
            <a:chOff x="5599608" y="1604962"/>
            <a:chExt cx="361234" cy="75820"/>
          </a:xfrm>
        </p:grpSpPr>
        <p:cxnSp>
          <p:nvCxnSpPr>
            <p:cNvPr id="474362" name="Straight Connector 103"/>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63" name="Straight Connector 104"/>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64" name="Straight Connector 105"/>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grpSp>
        <p:nvGrpSpPr>
          <p:cNvPr id="474275" name="Group 118"/>
          <p:cNvGrpSpPr>
            <a:grpSpLocks/>
          </p:cNvGrpSpPr>
          <p:nvPr/>
        </p:nvGrpSpPr>
        <p:grpSpPr bwMode="auto">
          <a:xfrm>
            <a:off x="4167191" y="4464066"/>
            <a:ext cx="693736" cy="73025"/>
            <a:chOff x="5599608" y="1604962"/>
            <a:chExt cx="361234" cy="75820"/>
          </a:xfrm>
        </p:grpSpPr>
        <p:cxnSp>
          <p:nvCxnSpPr>
            <p:cNvPr id="474359" name="Straight Connector 119"/>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60" name="Straight Connector 120"/>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61" name="Straight Connector 121"/>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grpSp>
        <p:nvGrpSpPr>
          <p:cNvPr id="474276" name="Group 122"/>
          <p:cNvGrpSpPr>
            <a:grpSpLocks/>
          </p:cNvGrpSpPr>
          <p:nvPr/>
        </p:nvGrpSpPr>
        <p:grpSpPr bwMode="auto">
          <a:xfrm>
            <a:off x="4176714" y="4659329"/>
            <a:ext cx="463550" cy="71437"/>
            <a:chOff x="5599608" y="1604962"/>
            <a:chExt cx="361234" cy="75820"/>
          </a:xfrm>
        </p:grpSpPr>
        <p:cxnSp>
          <p:nvCxnSpPr>
            <p:cNvPr id="474356" name="Straight Connector 123"/>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57" name="Straight Connector 124"/>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58" name="Straight Connector 125"/>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grpSp>
        <p:nvGrpSpPr>
          <p:cNvPr id="474277" name="Group 126"/>
          <p:cNvGrpSpPr>
            <a:grpSpLocks/>
          </p:cNvGrpSpPr>
          <p:nvPr/>
        </p:nvGrpSpPr>
        <p:grpSpPr bwMode="auto">
          <a:xfrm>
            <a:off x="4011613" y="4837129"/>
            <a:ext cx="360362" cy="73025"/>
            <a:chOff x="5599608" y="1604962"/>
            <a:chExt cx="361234" cy="75820"/>
          </a:xfrm>
        </p:grpSpPr>
        <p:cxnSp>
          <p:nvCxnSpPr>
            <p:cNvPr id="474353" name="Straight Connector 127"/>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54" name="Straight Connector 128"/>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55" name="Straight Connector 129"/>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grpSp>
        <p:nvGrpSpPr>
          <p:cNvPr id="474278" name="Group 12"/>
          <p:cNvGrpSpPr>
            <a:grpSpLocks/>
          </p:cNvGrpSpPr>
          <p:nvPr/>
        </p:nvGrpSpPr>
        <p:grpSpPr bwMode="auto">
          <a:xfrm>
            <a:off x="4089404" y="1866900"/>
            <a:ext cx="306387" cy="71438"/>
            <a:chOff x="3694394" y="1686660"/>
            <a:chExt cx="272769" cy="72290"/>
          </a:xfrm>
        </p:grpSpPr>
        <p:grpSp>
          <p:nvGrpSpPr>
            <p:cNvPr id="474348" name="Group 66"/>
            <p:cNvGrpSpPr>
              <a:grpSpLocks/>
            </p:cNvGrpSpPr>
            <p:nvPr/>
          </p:nvGrpSpPr>
          <p:grpSpPr bwMode="auto">
            <a:xfrm>
              <a:off x="3694394" y="1686660"/>
              <a:ext cx="272769" cy="72290"/>
              <a:chOff x="5599608" y="1604962"/>
              <a:chExt cx="361234" cy="75820"/>
            </a:xfrm>
          </p:grpSpPr>
          <p:cxnSp>
            <p:nvCxnSpPr>
              <p:cNvPr id="474350" name="Straight Connector 62"/>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51" name="Straight Connector 63"/>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52" name="Straight Connector 64"/>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sp>
          <p:nvSpPr>
            <p:cNvPr id="474349" name="Oval 65"/>
            <p:cNvSpPr>
              <a:spLocks noChangeArrowheads="1"/>
            </p:cNvSpPr>
            <p:nvPr/>
          </p:nvSpPr>
          <p:spPr bwMode="auto">
            <a:xfrm>
              <a:off x="3795996" y="1690431"/>
              <a:ext cx="64008" cy="64008"/>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grpSp>
      <p:grpSp>
        <p:nvGrpSpPr>
          <p:cNvPr id="474279" name="Group 11"/>
          <p:cNvGrpSpPr>
            <a:grpSpLocks/>
          </p:cNvGrpSpPr>
          <p:nvPr/>
        </p:nvGrpSpPr>
        <p:grpSpPr bwMode="auto">
          <a:xfrm>
            <a:off x="4216400" y="2039939"/>
            <a:ext cx="377825" cy="71437"/>
            <a:chOff x="3806313" y="1860343"/>
            <a:chExt cx="337062" cy="72290"/>
          </a:xfrm>
        </p:grpSpPr>
        <p:grpSp>
          <p:nvGrpSpPr>
            <p:cNvPr id="474343" name="Group 66"/>
            <p:cNvGrpSpPr>
              <a:grpSpLocks/>
            </p:cNvGrpSpPr>
            <p:nvPr/>
          </p:nvGrpSpPr>
          <p:grpSpPr bwMode="auto">
            <a:xfrm>
              <a:off x="3806313" y="1860343"/>
              <a:ext cx="337062" cy="72290"/>
              <a:chOff x="5599608" y="1604962"/>
              <a:chExt cx="361234" cy="75820"/>
            </a:xfrm>
          </p:grpSpPr>
          <p:cxnSp>
            <p:nvCxnSpPr>
              <p:cNvPr id="474345" name="Straight Connector 79"/>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46" name="Straight Connector 80"/>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47" name="Straight Connector 81"/>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sp>
          <p:nvSpPr>
            <p:cNvPr id="474344" name="Oval 149"/>
            <p:cNvSpPr>
              <a:spLocks noChangeArrowheads="1"/>
            </p:cNvSpPr>
            <p:nvPr/>
          </p:nvSpPr>
          <p:spPr bwMode="auto">
            <a:xfrm>
              <a:off x="3946015" y="1864115"/>
              <a:ext cx="64008" cy="64008"/>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grpSp>
      <p:grpSp>
        <p:nvGrpSpPr>
          <p:cNvPr id="474280" name="Group 6"/>
          <p:cNvGrpSpPr>
            <a:grpSpLocks/>
          </p:cNvGrpSpPr>
          <p:nvPr/>
        </p:nvGrpSpPr>
        <p:grpSpPr bwMode="auto">
          <a:xfrm>
            <a:off x="4122738" y="2227279"/>
            <a:ext cx="384175" cy="71437"/>
            <a:chOff x="3722969" y="2047265"/>
            <a:chExt cx="341825" cy="72290"/>
          </a:xfrm>
        </p:grpSpPr>
        <p:grpSp>
          <p:nvGrpSpPr>
            <p:cNvPr id="474338" name="Group 74"/>
            <p:cNvGrpSpPr>
              <a:grpSpLocks/>
            </p:cNvGrpSpPr>
            <p:nvPr/>
          </p:nvGrpSpPr>
          <p:grpSpPr bwMode="auto">
            <a:xfrm>
              <a:off x="3722969" y="2047265"/>
              <a:ext cx="341825" cy="72290"/>
              <a:chOff x="5599608" y="1604962"/>
              <a:chExt cx="361234" cy="75820"/>
            </a:xfrm>
          </p:grpSpPr>
          <p:cxnSp>
            <p:nvCxnSpPr>
              <p:cNvPr id="474340" name="Straight Connector 75"/>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41" name="Straight Connector 76"/>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42" name="Straight Connector 77"/>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sp>
          <p:nvSpPr>
            <p:cNvPr id="474339" name="Oval 150"/>
            <p:cNvSpPr>
              <a:spLocks noChangeArrowheads="1"/>
            </p:cNvSpPr>
            <p:nvPr/>
          </p:nvSpPr>
          <p:spPr bwMode="auto">
            <a:xfrm>
              <a:off x="3855527" y="2051038"/>
              <a:ext cx="64008" cy="64008"/>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grpSp>
      <p:grpSp>
        <p:nvGrpSpPr>
          <p:cNvPr id="474281" name="Group 5"/>
          <p:cNvGrpSpPr>
            <a:grpSpLocks/>
          </p:cNvGrpSpPr>
          <p:nvPr/>
        </p:nvGrpSpPr>
        <p:grpSpPr bwMode="auto">
          <a:xfrm>
            <a:off x="4189414" y="2425716"/>
            <a:ext cx="314325" cy="73025"/>
            <a:chOff x="3783805" y="2237362"/>
            <a:chExt cx="278607" cy="72290"/>
          </a:xfrm>
        </p:grpSpPr>
        <p:grpSp>
          <p:nvGrpSpPr>
            <p:cNvPr id="474333" name="Group 66"/>
            <p:cNvGrpSpPr>
              <a:grpSpLocks/>
            </p:cNvGrpSpPr>
            <p:nvPr/>
          </p:nvGrpSpPr>
          <p:grpSpPr bwMode="auto">
            <a:xfrm>
              <a:off x="3783805" y="2237362"/>
              <a:ext cx="278607" cy="72290"/>
              <a:chOff x="5599608" y="1604962"/>
              <a:chExt cx="361234" cy="75820"/>
            </a:xfrm>
          </p:grpSpPr>
          <p:cxnSp>
            <p:nvCxnSpPr>
              <p:cNvPr id="474335" name="Straight Connector 67"/>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36" name="Straight Connector 68"/>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37" name="Straight Connector 69"/>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sp>
          <p:nvSpPr>
            <p:cNvPr id="474334" name="Oval 151"/>
            <p:cNvSpPr>
              <a:spLocks noChangeArrowheads="1"/>
            </p:cNvSpPr>
            <p:nvPr/>
          </p:nvSpPr>
          <p:spPr bwMode="auto">
            <a:xfrm>
              <a:off x="3911399" y="2240565"/>
              <a:ext cx="64008" cy="64008"/>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grpSp>
      <p:sp>
        <p:nvSpPr>
          <p:cNvPr id="474282" name="Oval 152"/>
          <p:cNvSpPr>
            <a:spLocks noChangeArrowheads="1"/>
          </p:cNvSpPr>
          <p:nvPr/>
        </p:nvSpPr>
        <p:spPr bwMode="auto">
          <a:xfrm>
            <a:off x="4127500" y="2608263"/>
            <a:ext cx="71438" cy="63500"/>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sp>
        <p:nvSpPr>
          <p:cNvPr id="474283" name="Oval 153"/>
          <p:cNvSpPr>
            <a:spLocks noChangeArrowheads="1"/>
          </p:cNvSpPr>
          <p:nvPr/>
        </p:nvSpPr>
        <p:spPr bwMode="auto">
          <a:xfrm>
            <a:off x="4343400" y="2801938"/>
            <a:ext cx="71438" cy="63500"/>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sp>
        <p:nvSpPr>
          <p:cNvPr id="474284" name="Oval 154"/>
          <p:cNvSpPr>
            <a:spLocks noChangeArrowheads="1"/>
          </p:cNvSpPr>
          <p:nvPr/>
        </p:nvSpPr>
        <p:spPr bwMode="auto">
          <a:xfrm>
            <a:off x="4124325" y="5021263"/>
            <a:ext cx="71438" cy="63500"/>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sp>
        <p:nvSpPr>
          <p:cNvPr id="474285" name="Oval 155"/>
          <p:cNvSpPr>
            <a:spLocks noChangeArrowheads="1"/>
          </p:cNvSpPr>
          <p:nvPr/>
        </p:nvSpPr>
        <p:spPr bwMode="auto">
          <a:xfrm>
            <a:off x="4413253" y="5210175"/>
            <a:ext cx="69850" cy="63500"/>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sp>
        <p:nvSpPr>
          <p:cNvPr id="474286" name="Oval 156"/>
          <p:cNvSpPr>
            <a:spLocks noChangeArrowheads="1"/>
          </p:cNvSpPr>
          <p:nvPr/>
        </p:nvSpPr>
        <p:spPr bwMode="auto">
          <a:xfrm>
            <a:off x="4394200" y="5402263"/>
            <a:ext cx="71438" cy="63500"/>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sp>
        <p:nvSpPr>
          <p:cNvPr id="474287" name="Oval 157"/>
          <p:cNvSpPr>
            <a:spLocks noChangeArrowheads="1"/>
          </p:cNvSpPr>
          <p:nvPr/>
        </p:nvSpPr>
        <p:spPr bwMode="auto">
          <a:xfrm>
            <a:off x="4249747" y="5580063"/>
            <a:ext cx="71437" cy="63500"/>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grpSp>
        <p:nvGrpSpPr>
          <p:cNvPr id="474288" name="Group 2"/>
          <p:cNvGrpSpPr>
            <a:grpSpLocks/>
          </p:cNvGrpSpPr>
          <p:nvPr/>
        </p:nvGrpSpPr>
        <p:grpSpPr bwMode="auto">
          <a:xfrm>
            <a:off x="3973521" y="2962291"/>
            <a:ext cx="374651" cy="73025"/>
            <a:chOff x="3591580" y="2773400"/>
            <a:chExt cx="332720" cy="72290"/>
          </a:xfrm>
        </p:grpSpPr>
        <p:grpSp>
          <p:nvGrpSpPr>
            <p:cNvPr id="474328" name="Group 86"/>
            <p:cNvGrpSpPr>
              <a:grpSpLocks/>
            </p:cNvGrpSpPr>
            <p:nvPr/>
          </p:nvGrpSpPr>
          <p:grpSpPr bwMode="auto">
            <a:xfrm>
              <a:off x="3591580" y="2773400"/>
              <a:ext cx="332720" cy="72290"/>
              <a:chOff x="5599608" y="1604962"/>
              <a:chExt cx="361234" cy="75820"/>
            </a:xfrm>
          </p:grpSpPr>
          <p:cxnSp>
            <p:nvCxnSpPr>
              <p:cNvPr id="474330" name="Straight Connector 87"/>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31" name="Straight Connector 88"/>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32" name="Straight Connector 89"/>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sp>
          <p:nvSpPr>
            <p:cNvPr id="474329" name="Oval 159"/>
            <p:cNvSpPr>
              <a:spLocks noChangeArrowheads="1"/>
            </p:cNvSpPr>
            <p:nvPr/>
          </p:nvSpPr>
          <p:spPr bwMode="auto">
            <a:xfrm>
              <a:off x="3726940" y="2777541"/>
              <a:ext cx="64008" cy="64008"/>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grpSp>
      <p:grpSp>
        <p:nvGrpSpPr>
          <p:cNvPr id="474289" name="Group 1"/>
          <p:cNvGrpSpPr>
            <a:grpSpLocks/>
          </p:cNvGrpSpPr>
          <p:nvPr/>
        </p:nvGrpSpPr>
        <p:grpSpPr bwMode="auto">
          <a:xfrm>
            <a:off x="4241801" y="3159141"/>
            <a:ext cx="319088" cy="73025"/>
            <a:chOff x="3829705" y="2970996"/>
            <a:chExt cx="282714" cy="72290"/>
          </a:xfrm>
        </p:grpSpPr>
        <p:grpSp>
          <p:nvGrpSpPr>
            <p:cNvPr id="474323" name="Group 90"/>
            <p:cNvGrpSpPr>
              <a:grpSpLocks/>
            </p:cNvGrpSpPr>
            <p:nvPr/>
          </p:nvGrpSpPr>
          <p:grpSpPr bwMode="auto">
            <a:xfrm>
              <a:off x="3829705" y="2970996"/>
              <a:ext cx="282714" cy="72290"/>
              <a:chOff x="5599608" y="1604962"/>
              <a:chExt cx="361234" cy="75820"/>
            </a:xfrm>
          </p:grpSpPr>
          <p:cxnSp>
            <p:nvCxnSpPr>
              <p:cNvPr id="474325" name="Straight Connector 91"/>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26" name="Straight Connector 92"/>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27" name="Straight Connector 93"/>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sp>
          <p:nvSpPr>
            <p:cNvPr id="474324" name="Oval 160"/>
            <p:cNvSpPr>
              <a:spLocks noChangeArrowheads="1"/>
            </p:cNvSpPr>
            <p:nvPr/>
          </p:nvSpPr>
          <p:spPr bwMode="auto">
            <a:xfrm>
              <a:off x="3939363" y="2975137"/>
              <a:ext cx="64008" cy="64008"/>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grpSp>
      <p:sp>
        <p:nvSpPr>
          <p:cNvPr id="474290" name="Oval 161"/>
          <p:cNvSpPr>
            <a:spLocks noChangeArrowheads="1"/>
          </p:cNvSpPr>
          <p:nvPr/>
        </p:nvSpPr>
        <p:spPr bwMode="auto">
          <a:xfrm>
            <a:off x="4273551" y="3355975"/>
            <a:ext cx="73025" cy="63500"/>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sp>
        <p:nvSpPr>
          <p:cNvPr id="474291" name="Oval 162"/>
          <p:cNvSpPr>
            <a:spLocks noChangeArrowheads="1"/>
          </p:cNvSpPr>
          <p:nvPr/>
        </p:nvSpPr>
        <p:spPr bwMode="auto">
          <a:xfrm>
            <a:off x="4298950" y="3538538"/>
            <a:ext cx="71438" cy="63500"/>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sp>
        <p:nvSpPr>
          <p:cNvPr id="474292" name="Oval 163"/>
          <p:cNvSpPr>
            <a:spLocks noChangeArrowheads="1"/>
          </p:cNvSpPr>
          <p:nvPr/>
        </p:nvSpPr>
        <p:spPr bwMode="auto">
          <a:xfrm>
            <a:off x="3937001" y="3727450"/>
            <a:ext cx="73025" cy="63500"/>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grpSp>
        <p:nvGrpSpPr>
          <p:cNvPr id="474293" name="Group 15"/>
          <p:cNvGrpSpPr>
            <a:grpSpLocks/>
          </p:cNvGrpSpPr>
          <p:nvPr/>
        </p:nvGrpSpPr>
        <p:grpSpPr bwMode="auto">
          <a:xfrm>
            <a:off x="4203701" y="3902075"/>
            <a:ext cx="349250" cy="73025"/>
            <a:chOff x="3796367" y="3723130"/>
            <a:chExt cx="311289" cy="72290"/>
          </a:xfrm>
        </p:grpSpPr>
        <p:grpSp>
          <p:nvGrpSpPr>
            <p:cNvPr id="474318" name="Group 106"/>
            <p:cNvGrpSpPr>
              <a:grpSpLocks/>
            </p:cNvGrpSpPr>
            <p:nvPr/>
          </p:nvGrpSpPr>
          <p:grpSpPr bwMode="auto">
            <a:xfrm>
              <a:off x="3796367" y="3723130"/>
              <a:ext cx="311289" cy="72290"/>
              <a:chOff x="5599608" y="1604962"/>
              <a:chExt cx="361234" cy="75820"/>
            </a:xfrm>
          </p:grpSpPr>
          <p:cxnSp>
            <p:nvCxnSpPr>
              <p:cNvPr id="474320" name="Straight Connector 107"/>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21" name="Straight Connector 108"/>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22" name="Straight Connector 109"/>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sp>
          <p:nvSpPr>
            <p:cNvPr id="474319" name="Oval 176"/>
            <p:cNvSpPr>
              <a:spLocks noChangeArrowheads="1"/>
            </p:cNvSpPr>
            <p:nvPr/>
          </p:nvSpPr>
          <p:spPr bwMode="auto">
            <a:xfrm>
              <a:off x="3920314" y="3727271"/>
              <a:ext cx="64008" cy="64008"/>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grpSp>
      <p:grpSp>
        <p:nvGrpSpPr>
          <p:cNvPr id="474294" name="Group 14"/>
          <p:cNvGrpSpPr>
            <a:grpSpLocks/>
          </p:cNvGrpSpPr>
          <p:nvPr/>
        </p:nvGrpSpPr>
        <p:grpSpPr bwMode="auto">
          <a:xfrm>
            <a:off x="4183069" y="4083051"/>
            <a:ext cx="430212" cy="73025"/>
            <a:chOff x="3777317" y="3903702"/>
            <a:chExt cx="382727" cy="72290"/>
          </a:xfrm>
        </p:grpSpPr>
        <p:grpSp>
          <p:nvGrpSpPr>
            <p:cNvPr id="474313" name="Group 110"/>
            <p:cNvGrpSpPr>
              <a:grpSpLocks/>
            </p:cNvGrpSpPr>
            <p:nvPr/>
          </p:nvGrpSpPr>
          <p:grpSpPr bwMode="auto">
            <a:xfrm>
              <a:off x="3777317" y="3903702"/>
              <a:ext cx="382727" cy="72290"/>
              <a:chOff x="5599608" y="1604962"/>
              <a:chExt cx="361234" cy="75820"/>
            </a:xfrm>
          </p:grpSpPr>
          <p:cxnSp>
            <p:nvCxnSpPr>
              <p:cNvPr id="474315" name="Straight Connector 111"/>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16" name="Straight Connector 112"/>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17" name="Straight Connector 113"/>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sp>
          <p:nvSpPr>
            <p:cNvPr id="474314" name="Oval 177"/>
            <p:cNvSpPr>
              <a:spLocks noChangeArrowheads="1"/>
            </p:cNvSpPr>
            <p:nvPr/>
          </p:nvSpPr>
          <p:spPr bwMode="auto">
            <a:xfrm>
              <a:off x="3936983" y="3907843"/>
              <a:ext cx="64008" cy="64008"/>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grpSp>
      <p:grpSp>
        <p:nvGrpSpPr>
          <p:cNvPr id="474295" name="Group 16"/>
          <p:cNvGrpSpPr>
            <a:grpSpLocks/>
          </p:cNvGrpSpPr>
          <p:nvPr/>
        </p:nvGrpSpPr>
        <p:grpSpPr bwMode="auto">
          <a:xfrm>
            <a:off x="3716338" y="4265629"/>
            <a:ext cx="658812" cy="73025"/>
            <a:chOff x="3360598" y="4077326"/>
            <a:chExt cx="587515" cy="72290"/>
          </a:xfrm>
        </p:grpSpPr>
        <p:grpSp>
          <p:nvGrpSpPr>
            <p:cNvPr id="474308" name="Group 114"/>
            <p:cNvGrpSpPr>
              <a:grpSpLocks/>
            </p:cNvGrpSpPr>
            <p:nvPr/>
          </p:nvGrpSpPr>
          <p:grpSpPr bwMode="auto">
            <a:xfrm>
              <a:off x="3360598" y="4077326"/>
              <a:ext cx="587515" cy="72290"/>
              <a:chOff x="5599608" y="1604962"/>
              <a:chExt cx="361234" cy="75820"/>
            </a:xfrm>
          </p:grpSpPr>
          <p:cxnSp>
            <p:nvCxnSpPr>
              <p:cNvPr id="474310" name="Straight Connector 115"/>
              <p:cNvCxnSpPr>
                <a:cxnSpLocks noChangeShapeType="1"/>
              </p:cNvCxnSpPr>
              <p:nvPr/>
            </p:nvCxnSpPr>
            <p:spPr bwMode="auto">
              <a:xfrm>
                <a:off x="5599608" y="1604962"/>
                <a:ext cx="0" cy="75820"/>
              </a:xfrm>
              <a:prstGeom prst="line">
                <a:avLst/>
              </a:prstGeom>
              <a:noFill/>
              <a:ln w="25400">
                <a:solidFill>
                  <a:schemeClr val="tx2"/>
                </a:solidFill>
                <a:round/>
                <a:headEnd/>
                <a:tailEnd/>
              </a:ln>
            </p:spPr>
          </p:cxnSp>
          <p:cxnSp>
            <p:nvCxnSpPr>
              <p:cNvPr id="474311" name="Straight Connector 116"/>
              <p:cNvCxnSpPr>
                <a:cxnSpLocks noChangeShapeType="1"/>
              </p:cNvCxnSpPr>
              <p:nvPr/>
            </p:nvCxnSpPr>
            <p:spPr bwMode="auto">
              <a:xfrm>
                <a:off x="5960842" y="1604962"/>
                <a:ext cx="0" cy="75820"/>
              </a:xfrm>
              <a:prstGeom prst="line">
                <a:avLst/>
              </a:prstGeom>
              <a:noFill/>
              <a:ln w="25400">
                <a:solidFill>
                  <a:schemeClr val="tx2"/>
                </a:solidFill>
                <a:round/>
                <a:headEnd/>
                <a:tailEnd/>
              </a:ln>
            </p:spPr>
          </p:cxnSp>
          <p:cxnSp>
            <p:nvCxnSpPr>
              <p:cNvPr id="474312" name="Straight Connector 117"/>
              <p:cNvCxnSpPr>
                <a:cxnSpLocks noChangeShapeType="1"/>
              </p:cNvCxnSpPr>
              <p:nvPr/>
            </p:nvCxnSpPr>
            <p:spPr bwMode="auto">
              <a:xfrm>
                <a:off x="5601792" y="1642872"/>
                <a:ext cx="359050" cy="0"/>
              </a:xfrm>
              <a:prstGeom prst="line">
                <a:avLst/>
              </a:prstGeom>
              <a:noFill/>
              <a:ln w="25400">
                <a:solidFill>
                  <a:schemeClr val="tx2"/>
                </a:solidFill>
                <a:round/>
                <a:headEnd/>
                <a:tailEnd/>
              </a:ln>
            </p:spPr>
          </p:cxnSp>
        </p:grpSp>
        <p:sp>
          <p:nvSpPr>
            <p:cNvPr id="474309" name="Oval 178"/>
            <p:cNvSpPr>
              <a:spLocks noChangeArrowheads="1"/>
            </p:cNvSpPr>
            <p:nvPr/>
          </p:nvSpPr>
          <p:spPr bwMode="auto">
            <a:xfrm>
              <a:off x="3615514" y="4081467"/>
              <a:ext cx="64008" cy="64008"/>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grpSp>
      <p:sp>
        <p:nvSpPr>
          <p:cNvPr id="474296" name="Oval 179"/>
          <p:cNvSpPr>
            <a:spLocks noChangeArrowheads="1"/>
          </p:cNvSpPr>
          <p:nvPr/>
        </p:nvSpPr>
        <p:spPr bwMode="auto">
          <a:xfrm>
            <a:off x="4475171" y="4465638"/>
            <a:ext cx="71437" cy="63500"/>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sp>
        <p:nvSpPr>
          <p:cNvPr id="474297" name="Oval 180"/>
          <p:cNvSpPr>
            <a:spLocks noChangeArrowheads="1"/>
          </p:cNvSpPr>
          <p:nvPr/>
        </p:nvSpPr>
        <p:spPr bwMode="auto">
          <a:xfrm>
            <a:off x="4373572" y="4664075"/>
            <a:ext cx="71437" cy="63500"/>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sp>
        <p:nvSpPr>
          <p:cNvPr id="474298" name="Oval 181"/>
          <p:cNvSpPr>
            <a:spLocks noChangeArrowheads="1"/>
          </p:cNvSpPr>
          <p:nvPr/>
        </p:nvSpPr>
        <p:spPr bwMode="auto">
          <a:xfrm>
            <a:off x="4151314" y="4841875"/>
            <a:ext cx="73025" cy="65088"/>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grpSp>
        <p:nvGrpSpPr>
          <p:cNvPr id="474299" name="Group 165"/>
          <p:cNvGrpSpPr>
            <a:grpSpLocks/>
          </p:cNvGrpSpPr>
          <p:nvPr/>
        </p:nvGrpSpPr>
        <p:grpSpPr bwMode="auto">
          <a:xfrm>
            <a:off x="4216408" y="1674829"/>
            <a:ext cx="266699" cy="71437"/>
            <a:chOff x="3785928" y="2047265"/>
            <a:chExt cx="238354" cy="72290"/>
          </a:xfrm>
        </p:grpSpPr>
        <p:grpSp>
          <p:nvGrpSpPr>
            <p:cNvPr id="474303" name="Group 182"/>
            <p:cNvGrpSpPr>
              <a:grpSpLocks/>
            </p:cNvGrpSpPr>
            <p:nvPr/>
          </p:nvGrpSpPr>
          <p:grpSpPr bwMode="auto">
            <a:xfrm>
              <a:off x="3785928" y="2047265"/>
              <a:ext cx="238354" cy="72290"/>
              <a:chOff x="5666146" y="1604962"/>
              <a:chExt cx="251888" cy="75820"/>
            </a:xfrm>
          </p:grpSpPr>
          <p:cxnSp>
            <p:nvCxnSpPr>
              <p:cNvPr id="474305" name="Straight Connector 184"/>
              <p:cNvCxnSpPr>
                <a:cxnSpLocks noChangeShapeType="1"/>
              </p:cNvCxnSpPr>
              <p:nvPr/>
            </p:nvCxnSpPr>
            <p:spPr bwMode="auto">
              <a:xfrm>
                <a:off x="5666146" y="1604962"/>
                <a:ext cx="0" cy="75820"/>
              </a:xfrm>
              <a:prstGeom prst="line">
                <a:avLst/>
              </a:prstGeom>
              <a:noFill/>
              <a:ln w="25400">
                <a:solidFill>
                  <a:schemeClr val="tx2"/>
                </a:solidFill>
                <a:round/>
                <a:headEnd/>
                <a:tailEnd/>
              </a:ln>
            </p:spPr>
          </p:cxnSp>
          <p:cxnSp>
            <p:nvCxnSpPr>
              <p:cNvPr id="474306" name="Straight Connector 185"/>
              <p:cNvCxnSpPr>
                <a:cxnSpLocks noChangeShapeType="1"/>
              </p:cNvCxnSpPr>
              <p:nvPr/>
            </p:nvCxnSpPr>
            <p:spPr bwMode="auto">
              <a:xfrm>
                <a:off x="5914008" y="1604962"/>
                <a:ext cx="0" cy="75820"/>
              </a:xfrm>
              <a:prstGeom prst="line">
                <a:avLst/>
              </a:prstGeom>
              <a:noFill/>
              <a:ln w="25400">
                <a:solidFill>
                  <a:schemeClr val="tx2"/>
                </a:solidFill>
                <a:round/>
                <a:headEnd/>
                <a:tailEnd/>
              </a:ln>
            </p:spPr>
          </p:cxnSp>
          <p:cxnSp>
            <p:nvCxnSpPr>
              <p:cNvPr id="474307" name="Straight Connector 186"/>
              <p:cNvCxnSpPr>
                <a:cxnSpLocks noChangeShapeType="1"/>
              </p:cNvCxnSpPr>
              <p:nvPr/>
            </p:nvCxnSpPr>
            <p:spPr bwMode="auto">
              <a:xfrm>
                <a:off x="5666282" y="1642872"/>
                <a:ext cx="251752" cy="0"/>
              </a:xfrm>
              <a:prstGeom prst="line">
                <a:avLst/>
              </a:prstGeom>
              <a:noFill/>
              <a:ln w="25400">
                <a:solidFill>
                  <a:schemeClr val="tx2"/>
                </a:solidFill>
                <a:round/>
                <a:headEnd/>
                <a:tailEnd/>
              </a:ln>
            </p:spPr>
          </p:cxnSp>
        </p:grpSp>
        <p:sp>
          <p:nvSpPr>
            <p:cNvPr id="474304" name="Oval 183"/>
            <p:cNvSpPr>
              <a:spLocks noChangeArrowheads="1"/>
            </p:cNvSpPr>
            <p:nvPr/>
          </p:nvSpPr>
          <p:spPr bwMode="auto">
            <a:xfrm>
              <a:off x="3865379" y="2051038"/>
              <a:ext cx="64008" cy="64008"/>
            </a:xfrm>
            <a:prstGeom prst="ellipse">
              <a:avLst/>
            </a:prstGeom>
            <a:solidFill>
              <a:srgbClr val="FFFF00"/>
            </a:solidFill>
            <a:ln w="6350">
              <a:solidFill>
                <a:schemeClr val="bg2"/>
              </a:solidFill>
              <a:round/>
              <a:headEnd/>
              <a:tailEnd/>
            </a:ln>
          </p:spPr>
          <p:txBody>
            <a:bodyPr wrap="none" lIns="90000" tIns="46800" rIns="90000" bIns="46800"/>
            <a:lstStyle/>
            <a:p>
              <a:pPr algn="ctr">
                <a:spcBef>
                  <a:spcPct val="50000"/>
                </a:spcBef>
              </a:pPr>
              <a:endParaRPr lang="en-US" altLang="en-US" sz="1100" b="1">
                <a:solidFill>
                  <a:srgbClr val="FFFFFF"/>
                </a:solidFill>
                <a:ea typeface="ＭＳ Ｐゴシック"/>
                <a:cs typeface="ＭＳ Ｐゴシック"/>
              </a:endParaRPr>
            </a:p>
          </p:txBody>
        </p:sp>
      </p:grpSp>
      <p:sp>
        <p:nvSpPr>
          <p:cNvPr id="474300" name="TextBox 7"/>
          <p:cNvSpPr txBox="1">
            <a:spLocks noChangeArrowheads="1"/>
          </p:cNvSpPr>
          <p:nvPr/>
        </p:nvSpPr>
        <p:spPr bwMode="auto">
          <a:xfrm>
            <a:off x="341313" y="-26988"/>
            <a:ext cx="9663112" cy="519113"/>
          </a:xfrm>
          <a:prstGeom prst="rect">
            <a:avLst/>
          </a:prstGeom>
          <a:noFill/>
          <a:ln w="9525">
            <a:noFill/>
            <a:miter lim="800000"/>
            <a:headEnd/>
            <a:tailEnd/>
          </a:ln>
        </p:spPr>
        <p:txBody>
          <a:bodyPr>
            <a:spAutoFit/>
          </a:bodyPr>
          <a:lstStyle/>
          <a:p>
            <a:pPr algn="ctr"/>
            <a:r>
              <a:rPr lang="en-US" altLang="en-US" sz="2800" b="1">
                <a:solidFill>
                  <a:srgbClr val="003366"/>
                </a:solidFill>
                <a:ea typeface="ＭＳ Ｐゴシック"/>
                <a:cs typeface="ＭＳ Ｐゴシック"/>
              </a:rPr>
              <a:t>OS update for prespecified subgroups</a:t>
            </a:r>
          </a:p>
        </p:txBody>
      </p:sp>
      <p:sp>
        <p:nvSpPr>
          <p:cNvPr id="474301" name="Line 2"/>
          <p:cNvSpPr>
            <a:spLocks noChangeShapeType="1"/>
          </p:cNvSpPr>
          <p:nvPr/>
        </p:nvSpPr>
        <p:spPr bwMode="auto">
          <a:xfrm>
            <a:off x="2178050" y="549275"/>
            <a:ext cx="6419850" cy="0"/>
          </a:xfrm>
          <a:prstGeom prst="line">
            <a:avLst/>
          </a:prstGeom>
          <a:noFill/>
          <a:ln w="38100">
            <a:solidFill>
              <a:srgbClr val="FF3300"/>
            </a:solidFill>
            <a:round/>
            <a:headEnd/>
            <a:tailEnd/>
          </a:ln>
        </p:spPr>
        <p:txBody>
          <a:bodyPr wrap="none" anchor="ctr"/>
          <a:lstStyle/>
          <a:p>
            <a:endParaRPr lang="it-IT"/>
          </a:p>
        </p:txBody>
      </p:sp>
      <p:sp>
        <p:nvSpPr>
          <p:cNvPr id="171" name="Text Box 6"/>
          <p:cNvSpPr txBox="1">
            <a:spLocks noChangeArrowheads="1"/>
          </p:cNvSpPr>
          <p:nvPr/>
        </p:nvSpPr>
        <p:spPr bwMode="auto">
          <a:xfrm>
            <a:off x="5143504" y="6581791"/>
            <a:ext cx="5118100" cy="276225"/>
          </a:xfrm>
          <a:prstGeom prst="rect">
            <a:avLst/>
          </a:prstGeom>
          <a:noFill/>
          <a:ln w="9525">
            <a:noFill/>
            <a:miter lim="800000"/>
            <a:headEnd/>
            <a:tailEnd/>
          </a:ln>
        </p:spPr>
        <p:txBody>
          <a:bodyPr>
            <a:spAutoFit/>
          </a:bodyPr>
          <a:lstStyle/>
          <a:p>
            <a:pPr marL="119063" indent="-119063" algn="r" eaLnBrk="0" fontAlgn="auto" hangingPunct="0">
              <a:spcBef>
                <a:spcPts val="0"/>
              </a:spcBef>
              <a:spcAft>
                <a:spcPts val="0"/>
              </a:spcAft>
              <a:defRPr/>
            </a:pPr>
            <a:r>
              <a:rPr lang="en-US" sz="1200" kern="0" dirty="0">
                <a:solidFill>
                  <a:srgbClr val="000066"/>
                </a:solidFill>
                <a:cs typeface="+mn-cs"/>
              </a:rPr>
              <a:t>Goldstein D. et al </a:t>
            </a:r>
            <a:r>
              <a:rPr lang="en-US" sz="1200" i="1" kern="0" dirty="0">
                <a:solidFill>
                  <a:srgbClr val="000066"/>
                </a:solidFill>
                <a:cs typeface="+mn-cs"/>
              </a:rPr>
              <a:t>J Natl Cancer Inst. 107:</a:t>
            </a:r>
            <a:r>
              <a:rPr lang="en-US" sz="1200" kern="0" dirty="0">
                <a:solidFill>
                  <a:srgbClr val="000066"/>
                </a:solidFill>
                <a:cs typeface="+mn-cs"/>
              </a:rPr>
              <a:t>1691-1703, 2015</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CasellaDiTesto 1"/>
          <p:cNvSpPr txBox="1">
            <a:spLocks noChangeArrowheads="1"/>
          </p:cNvSpPr>
          <p:nvPr/>
        </p:nvSpPr>
        <p:spPr bwMode="auto">
          <a:xfrm>
            <a:off x="3402609" y="2564904"/>
            <a:ext cx="3214936" cy="523220"/>
          </a:xfrm>
          <a:prstGeom prst="rect">
            <a:avLst/>
          </a:prstGeom>
          <a:noFill/>
          <a:ln w="9525">
            <a:noFill/>
            <a:miter lim="800000"/>
            <a:headEnd/>
            <a:tailEnd/>
          </a:ln>
        </p:spPr>
        <p:txBody>
          <a:bodyPr wrap="none">
            <a:spAutoFit/>
          </a:bodyPr>
          <a:lstStyle/>
          <a:p>
            <a:r>
              <a:rPr lang="it-IT" sz="2800" b="1" dirty="0">
                <a:solidFill>
                  <a:srgbClr val="002060"/>
                </a:solidFill>
              </a:rPr>
              <a:t>II </a:t>
            </a:r>
            <a:r>
              <a:rPr lang="it-IT" sz="2800" b="1" dirty="0" smtClean="0">
                <a:solidFill>
                  <a:srgbClr val="002060"/>
                </a:solidFill>
              </a:rPr>
              <a:t>Linea e III Linea</a:t>
            </a:r>
            <a:endParaRPr lang="it-IT" sz="2800" b="1" dirty="0">
              <a:solidFill>
                <a:srgbClr val="002060"/>
              </a:solidFill>
            </a:endParaRPr>
          </a:p>
        </p:txBody>
      </p:sp>
      <p:sp>
        <p:nvSpPr>
          <p:cNvPr id="3" name="Line 8"/>
          <p:cNvSpPr>
            <a:spLocks noChangeShapeType="1"/>
          </p:cNvSpPr>
          <p:nvPr/>
        </p:nvSpPr>
        <p:spPr bwMode="auto">
          <a:xfrm>
            <a:off x="1098551" y="3212976"/>
            <a:ext cx="8064500" cy="0"/>
          </a:xfrm>
          <a:prstGeom prst="line">
            <a:avLst/>
          </a:prstGeom>
          <a:noFill/>
          <a:ln w="25400">
            <a:solidFill>
              <a:srgbClr val="FF0000"/>
            </a:solidFill>
            <a:round/>
            <a:headEnd/>
            <a:tailEnd/>
          </a:ln>
        </p:spPr>
        <p:txBody>
          <a:bodyPr/>
          <a:lstStyle/>
          <a:p>
            <a:endParaRPr lang="it-IT"/>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FF"/>
        </a:solidFill>
        <a:effectLst/>
      </p:bgPr>
    </p:bg>
    <p:spTree>
      <p:nvGrpSpPr>
        <p:cNvPr id="1" name=""/>
        <p:cNvGrpSpPr/>
        <p:nvPr/>
      </p:nvGrpSpPr>
      <p:grpSpPr>
        <a:xfrm>
          <a:off x="0" y="0"/>
          <a:ext cx="0" cy="0"/>
          <a:chOff x="0" y="0"/>
          <a:chExt cx="0" cy="0"/>
        </a:xfrm>
      </p:grpSpPr>
      <p:sp>
        <p:nvSpPr>
          <p:cNvPr id="1027" name="Text Box 3"/>
          <p:cNvSpPr txBox="1">
            <a:spLocks noChangeArrowheads="1"/>
          </p:cNvSpPr>
          <p:nvPr/>
        </p:nvSpPr>
        <p:spPr bwMode="auto">
          <a:xfrm>
            <a:off x="503246" y="6245225"/>
            <a:ext cx="2352675" cy="476250"/>
          </a:xfrm>
          <a:prstGeom prst="rect">
            <a:avLst/>
          </a:prstGeom>
          <a:noFill/>
          <a:ln>
            <a:noFill/>
          </a:ln>
          <a:effectLst/>
          <a:extLst/>
        </p:spPr>
        <p:txBody>
          <a:bodyPr wrap="none" lIns="91413" tIns="45706" rIns="91413" bIns="45706" anchor="ctr"/>
          <a:lstStyle/>
          <a:p>
            <a:pPr defTabSz="422449" eaLnBrk="0" hangingPunct="0">
              <a:buClr>
                <a:srgbClr val="000000"/>
              </a:buClr>
              <a:buSzPct val="100000"/>
              <a:buFont typeface="Times New Roman" charset="0"/>
              <a:buNone/>
              <a:defRPr/>
            </a:pPr>
            <a:endParaRPr lang="en-US" sz="2300">
              <a:solidFill>
                <a:srgbClr val="FFFFFF"/>
              </a:solidFill>
              <a:latin typeface="Arial" pitchFamily="34" charset="0"/>
              <a:ea typeface="ＭＳ Ｐゴシック" pitchFamily="34" charset="-128"/>
              <a:cs typeface="+mn-cs"/>
            </a:endParaRPr>
          </a:p>
        </p:txBody>
      </p:sp>
      <p:sp>
        <p:nvSpPr>
          <p:cNvPr id="1028" name="Text Box 4"/>
          <p:cNvSpPr txBox="1">
            <a:spLocks noChangeArrowheads="1"/>
          </p:cNvSpPr>
          <p:nvPr/>
        </p:nvSpPr>
        <p:spPr bwMode="auto">
          <a:xfrm>
            <a:off x="3444875" y="6245225"/>
            <a:ext cx="3190875" cy="476250"/>
          </a:xfrm>
          <a:prstGeom prst="rect">
            <a:avLst/>
          </a:prstGeom>
          <a:noFill/>
          <a:ln>
            <a:noFill/>
          </a:ln>
          <a:effectLst/>
          <a:extLst/>
        </p:spPr>
        <p:txBody>
          <a:bodyPr wrap="none" lIns="91413" tIns="45706" rIns="91413" bIns="45706" anchor="ctr"/>
          <a:lstStyle/>
          <a:p>
            <a:pPr defTabSz="422449" eaLnBrk="0" hangingPunct="0">
              <a:buClr>
                <a:srgbClr val="000000"/>
              </a:buClr>
              <a:buSzPct val="100000"/>
              <a:buFont typeface="Times New Roman" charset="0"/>
              <a:buNone/>
              <a:defRPr/>
            </a:pPr>
            <a:endParaRPr lang="en-US" sz="2300">
              <a:solidFill>
                <a:srgbClr val="FFFFFF"/>
              </a:solidFill>
              <a:latin typeface="Arial" pitchFamily="34" charset="0"/>
              <a:ea typeface="ＭＳ Ｐゴシック" pitchFamily="34" charset="-128"/>
              <a:cs typeface="+mn-cs"/>
            </a:endParaRPr>
          </a:p>
        </p:txBody>
      </p:sp>
      <p:pic>
        <p:nvPicPr>
          <p:cNvPr id="852994" name="Picture 2"/>
          <p:cNvPicPr>
            <a:picLocks noChangeAspect="1" noChangeArrowheads="1"/>
          </p:cNvPicPr>
          <p:nvPr/>
        </p:nvPicPr>
        <p:blipFill>
          <a:blip r:embed="rId4" cstate="print"/>
          <a:srcRect l="1855" t="3835" r="3670" b="2882"/>
          <a:stretch>
            <a:fillRect/>
          </a:stretch>
        </p:blipFill>
        <p:spPr bwMode="auto">
          <a:xfrm>
            <a:off x="4032250" y="1465279"/>
            <a:ext cx="5900738" cy="3482975"/>
          </a:xfrm>
          <a:prstGeom prst="rect">
            <a:avLst/>
          </a:prstGeom>
          <a:noFill/>
          <a:ln w="9525">
            <a:noFill/>
            <a:miter lim="800000"/>
            <a:headEnd/>
            <a:tailEnd/>
          </a:ln>
        </p:spPr>
      </p:pic>
      <p:pic>
        <p:nvPicPr>
          <p:cNvPr id="852995" name="Picture 3"/>
          <p:cNvPicPr>
            <a:picLocks noChangeAspect="1" noChangeArrowheads="1"/>
          </p:cNvPicPr>
          <p:nvPr/>
        </p:nvPicPr>
        <p:blipFill>
          <a:blip r:embed="rId5" cstate="print"/>
          <a:srcRect/>
          <a:stretch>
            <a:fillRect/>
          </a:stretch>
        </p:blipFill>
        <p:spPr bwMode="auto">
          <a:xfrm>
            <a:off x="363539" y="1543050"/>
            <a:ext cx="3313111" cy="2698750"/>
          </a:xfrm>
          <a:prstGeom prst="rect">
            <a:avLst/>
          </a:prstGeom>
          <a:noFill/>
          <a:ln w="9525">
            <a:noFill/>
            <a:miter lim="800000"/>
            <a:headEnd/>
            <a:tailEnd/>
          </a:ln>
        </p:spPr>
      </p:pic>
      <p:sp>
        <p:nvSpPr>
          <p:cNvPr id="11268" name="Rettangolo 77"/>
          <p:cNvSpPr>
            <a:spLocks noChangeArrowheads="1"/>
          </p:cNvSpPr>
          <p:nvPr/>
        </p:nvSpPr>
        <p:spPr bwMode="auto">
          <a:xfrm>
            <a:off x="220666" y="203216"/>
            <a:ext cx="10040937" cy="892175"/>
          </a:xfrm>
          <a:prstGeom prst="rect">
            <a:avLst/>
          </a:prstGeom>
          <a:noFill/>
          <a:ln>
            <a:noFill/>
          </a:ln>
          <a:extLst/>
        </p:spPr>
        <p:txBody>
          <a:bodyPr lIns="91413" tIns="45706" rIns="91413" bIns="45706">
            <a:spAutoFit/>
          </a:bodyPr>
          <a:lstStyle/>
          <a:p>
            <a:pPr algn="ctr" defTabSz="422449">
              <a:buClr>
                <a:srgbClr val="000000"/>
              </a:buClr>
              <a:buSzPct val="100000"/>
              <a:defRPr/>
            </a:pPr>
            <a:r>
              <a:rPr lang="it-IT" altLang="it-IT" sz="2600" b="1" kern="0" dirty="0">
                <a:solidFill>
                  <a:srgbClr val="002060"/>
                </a:solidFill>
                <a:latin typeface="Arial" pitchFamily="34" charset="0"/>
                <a:ea typeface="ＭＳ Ｐゴシック" pitchFamily="34" charset="-128"/>
                <a:cs typeface="+mn-cs"/>
              </a:rPr>
              <a:t>2</a:t>
            </a:r>
            <a:r>
              <a:rPr lang="it-IT" altLang="it-IT" sz="2600" b="1" kern="0" baseline="30000" dirty="0">
                <a:solidFill>
                  <a:srgbClr val="002060"/>
                </a:solidFill>
                <a:latin typeface="Arial" pitchFamily="34" charset="0"/>
                <a:ea typeface="ＭＳ Ｐゴシック" pitchFamily="34" charset="-128"/>
                <a:cs typeface="+mn-cs"/>
              </a:rPr>
              <a:t>nd</a:t>
            </a:r>
            <a:r>
              <a:rPr lang="it-IT" altLang="it-IT" sz="2600" b="1" kern="0" dirty="0">
                <a:solidFill>
                  <a:srgbClr val="002060"/>
                </a:solidFill>
                <a:latin typeface="Arial" pitchFamily="34" charset="0"/>
                <a:ea typeface="ＭＳ Ｐゴシック" pitchFamily="34" charset="-128"/>
                <a:cs typeface="+mn-cs"/>
              </a:rPr>
              <a:t>-line treatment is feasible after 1</a:t>
            </a:r>
            <a:r>
              <a:rPr lang="it-IT" altLang="it-IT" sz="2600" b="1" kern="0" baseline="30000" dirty="0">
                <a:solidFill>
                  <a:srgbClr val="002060"/>
                </a:solidFill>
                <a:latin typeface="Arial" pitchFamily="34" charset="0"/>
                <a:ea typeface="ＭＳ Ｐゴシック" pitchFamily="34" charset="-128"/>
                <a:cs typeface="+mn-cs"/>
              </a:rPr>
              <a:t>st</a:t>
            </a:r>
            <a:r>
              <a:rPr lang="it-IT" altLang="it-IT" sz="2600" b="1" kern="0" dirty="0">
                <a:solidFill>
                  <a:srgbClr val="002060"/>
                </a:solidFill>
                <a:latin typeface="Arial" pitchFamily="34" charset="0"/>
                <a:ea typeface="ＭＳ Ｐゴシック" pitchFamily="34" charset="-128"/>
                <a:cs typeface="+mn-cs"/>
              </a:rPr>
              <a:t>-line </a:t>
            </a:r>
            <a:br>
              <a:rPr lang="it-IT" altLang="it-IT" sz="2600" b="1" kern="0" dirty="0">
                <a:solidFill>
                  <a:srgbClr val="002060"/>
                </a:solidFill>
                <a:latin typeface="Arial" pitchFamily="34" charset="0"/>
                <a:ea typeface="ＭＳ Ｐゴシック" pitchFamily="34" charset="-128"/>
                <a:cs typeface="+mn-cs"/>
              </a:rPr>
            </a:br>
            <a:r>
              <a:rPr lang="it-IT" altLang="it-IT" sz="2600" b="1" kern="0" dirty="0">
                <a:solidFill>
                  <a:srgbClr val="002060"/>
                </a:solidFill>
                <a:latin typeface="Arial" pitchFamily="34" charset="0"/>
                <a:ea typeface="ＭＳ Ｐゴシック" pitchFamily="34" charset="-128"/>
                <a:cs typeface="+mn-cs"/>
              </a:rPr>
              <a:t>nab-paclitaxel + gemcitabine</a:t>
            </a:r>
            <a:endParaRPr lang="it-IT" altLang="it-IT" sz="2600" kern="0" dirty="0">
              <a:solidFill>
                <a:srgbClr val="002060"/>
              </a:solidFill>
              <a:latin typeface="Arial" pitchFamily="34" charset="0"/>
              <a:ea typeface="ＭＳ Ｐゴシック" pitchFamily="34" charset="-128"/>
              <a:cs typeface="+mn-cs"/>
            </a:endParaRPr>
          </a:p>
        </p:txBody>
      </p:sp>
      <p:pic>
        <p:nvPicPr>
          <p:cNvPr id="852997" name="Picture 24"/>
          <p:cNvPicPr>
            <a:picLocks noChangeAspect="1" noChangeArrowheads="1"/>
          </p:cNvPicPr>
          <p:nvPr/>
        </p:nvPicPr>
        <p:blipFill>
          <a:blip r:embed="rId6" cstate="print"/>
          <a:srcRect r="2284" b="3490"/>
          <a:stretch>
            <a:fillRect/>
          </a:stretch>
        </p:blipFill>
        <p:spPr bwMode="auto">
          <a:xfrm>
            <a:off x="346083" y="4445000"/>
            <a:ext cx="5591175" cy="2279650"/>
          </a:xfrm>
          <a:prstGeom prst="rect">
            <a:avLst/>
          </a:prstGeom>
          <a:noFill/>
          <a:ln w="9525">
            <a:noFill/>
            <a:miter lim="800000"/>
            <a:headEnd/>
            <a:tailEnd/>
          </a:ln>
        </p:spPr>
      </p:pic>
      <p:sp>
        <p:nvSpPr>
          <p:cNvPr id="852998" name="Rectangle 9"/>
          <p:cNvSpPr>
            <a:spLocks noChangeArrowheads="1"/>
          </p:cNvSpPr>
          <p:nvPr/>
        </p:nvSpPr>
        <p:spPr bwMode="auto">
          <a:xfrm>
            <a:off x="6891339" y="6535008"/>
            <a:ext cx="3224212" cy="276971"/>
          </a:xfrm>
          <a:prstGeom prst="rect">
            <a:avLst/>
          </a:prstGeom>
          <a:noFill/>
          <a:ln w="9525">
            <a:noFill/>
            <a:miter lim="800000"/>
            <a:headEnd/>
            <a:tailEnd/>
          </a:ln>
        </p:spPr>
        <p:txBody>
          <a:bodyPr lIns="91413" tIns="45706" rIns="91413" bIns="45706" anchor="b">
            <a:spAutoFit/>
          </a:bodyPr>
          <a:lstStyle/>
          <a:p>
            <a:pPr algn="r" defTabSz="447675" eaLnBrk="0" hangingPunct="0"/>
            <a:r>
              <a:rPr lang="en-US" altLang="it-IT" sz="1200">
                <a:solidFill>
                  <a:srgbClr val="002060"/>
                </a:solidFill>
                <a:ea typeface="ＭＳ Ｐゴシック"/>
                <a:cs typeface="ＭＳ Ｐゴシック"/>
              </a:rPr>
              <a:t>Giordano et al. ASCO 2016 (abstract 4124)</a:t>
            </a:r>
          </a:p>
        </p:txBody>
      </p:sp>
      <p:cxnSp>
        <p:nvCxnSpPr>
          <p:cNvPr id="852999" name="Connettore 1 26"/>
          <p:cNvCxnSpPr>
            <a:cxnSpLocks noChangeShapeType="1"/>
          </p:cNvCxnSpPr>
          <p:nvPr/>
        </p:nvCxnSpPr>
        <p:spPr bwMode="auto">
          <a:xfrm>
            <a:off x="1790701" y="1119188"/>
            <a:ext cx="6667500" cy="0"/>
          </a:xfrm>
          <a:prstGeom prst="line">
            <a:avLst/>
          </a:prstGeom>
          <a:noFill/>
          <a:ln w="38100" algn="ctr">
            <a:solidFill>
              <a:srgbClr val="FF0000"/>
            </a:solidFill>
            <a:round/>
            <a:headEnd/>
            <a:tailEnd/>
          </a:ln>
        </p:spPr>
      </p:cxn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ttangolo 1"/>
          <p:cNvSpPr>
            <a:spLocks noChangeArrowheads="1"/>
          </p:cNvSpPr>
          <p:nvPr/>
        </p:nvSpPr>
        <p:spPr bwMode="auto">
          <a:xfrm>
            <a:off x="8" y="6400800"/>
            <a:ext cx="3475039" cy="457200"/>
          </a:xfrm>
          <a:prstGeom prst="rect">
            <a:avLst/>
          </a:prstGeom>
          <a:noFill/>
          <a:ln w="9525">
            <a:noFill/>
            <a:miter lim="800000"/>
            <a:headEnd/>
            <a:tailEnd/>
          </a:ln>
        </p:spPr>
        <p:txBody>
          <a:bodyPr>
            <a:spAutoFit/>
          </a:bodyPr>
          <a:lstStyle/>
          <a:p>
            <a:r>
              <a:rPr lang="it-IT" sz="1200">
                <a:solidFill>
                  <a:srgbClr val="000066"/>
                </a:solidFill>
              </a:rPr>
              <a:t>Garrido-Laguna I. and Hidalgo M </a:t>
            </a:r>
            <a:r>
              <a:rPr lang="it-IT" sz="1200" i="1">
                <a:solidFill>
                  <a:srgbClr val="000066"/>
                </a:solidFill>
              </a:rPr>
              <a:t>Nature Reviews Clinical Oncology</a:t>
            </a:r>
            <a:r>
              <a:rPr lang="it-IT" sz="1200">
                <a:solidFill>
                  <a:srgbClr val="000066"/>
                </a:solidFill>
              </a:rPr>
              <a:t> 2015</a:t>
            </a:r>
          </a:p>
        </p:txBody>
      </p:sp>
      <p:sp>
        <p:nvSpPr>
          <p:cNvPr id="590850" name="Rectangle 3"/>
          <p:cNvSpPr>
            <a:spLocks noChangeArrowheads="1"/>
          </p:cNvSpPr>
          <p:nvPr/>
        </p:nvSpPr>
        <p:spPr bwMode="auto">
          <a:xfrm>
            <a:off x="4" y="188928"/>
            <a:ext cx="10026650" cy="461665"/>
          </a:xfrm>
          <a:prstGeom prst="rect">
            <a:avLst/>
          </a:prstGeom>
          <a:noFill/>
          <a:ln w="9525">
            <a:noFill/>
            <a:miter lim="800000"/>
            <a:headEnd/>
            <a:tailEnd/>
          </a:ln>
        </p:spPr>
        <p:txBody>
          <a:bodyPr>
            <a:spAutoFit/>
          </a:bodyPr>
          <a:lstStyle/>
          <a:p>
            <a:pPr algn="ctr"/>
            <a:r>
              <a:rPr lang="en-US" sz="2400" b="1">
                <a:solidFill>
                  <a:srgbClr val="000066"/>
                </a:solidFill>
              </a:rPr>
              <a:t>Positive randomized trials of II line therapies for pancreatic cancer</a:t>
            </a:r>
          </a:p>
        </p:txBody>
      </p:sp>
      <p:cxnSp>
        <p:nvCxnSpPr>
          <p:cNvPr id="7" name="Connettore 1 6"/>
          <p:cNvCxnSpPr/>
          <p:nvPr/>
        </p:nvCxnSpPr>
        <p:spPr>
          <a:xfrm>
            <a:off x="1962159" y="765175"/>
            <a:ext cx="62642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590852" name="Picture 6"/>
          <p:cNvPicPr>
            <a:picLocks noChangeAspect="1" noChangeArrowheads="1"/>
          </p:cNvPicPr>
          <p:nvPr/>
        </p:nvPicPr>
        <p:blipFill>
          <a:blip r:embed="rId3" cstate="print"/>
          <a:srcRect/>
          <a:stretch>
            <a:fillRect/>
          </a:stretch>
        </p:blipFill>
        <p:spPr bwMode="auto">
          <a:xfrm>
            <a:off x="4" y="2562231"/>
            <a:ext cx="10026650" cy="1865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344066" name="Group 21"/>
          <p:cNvGrpSpPr>
            <a:grpSpLocks/>
          </p:cNvGrpSpPr>
          <p:nvPr/>
        </p:nvGrpSpPr>
        <p:grpSpPr bwMode="auto">
          <a:xfrm>
            <a:off x="155153" y="2988518"/>
            <a:ext cx="3319463" cy="3752850"/>
            <a:chOff x="506" y="1928"/>
            <a:chExt cx="2091" cy="2364"/>
          </a:xfrm>
        </p:grpSpPr>
        <p:pic>
          <p:nvPicPr>
            <p:cNvPr id="344073" name="Picture 2" descr="bc9900"/>
            <p:cNvPicPr>
              <a:picLocks noChangeAspect="1" noChangeArrowheads="1"/>
            </p:cNvPicPr>
            <p:nvPr/>
          </p:nvPicPr>
          <p:blipFill>
            <a:blip r:embed="rId2" cstate="print">
              <a:lum bright="-20000" contrast="20000"/>
            </a:blip>
            <a:srcRect l="5669" r="4655"/>
            <a:stretch>
              <a:fillRect/>
            </a:stretch>
          </p:blipFill>
          <p:spPr bwMode="auto">
            <a:xfrm>
              <a:off x="506" y="1928"/>
              <a:ext cx="2091" cy="2364"/>
            </a:xfrm>
            <a:prstGeom prst="rect">
              <a:avLst/>
            </a:prstGeom>
            <a:noFill/>
            <a:ln w="9525">
              <a:noFill/>
              <a:miter lim="800000"/>
              <a:headEnd/>
              <a:tailEnd/>
            </a:ln>
          </p:spPr>
        </p:pic>
        <p:sp>
          <p:nvSpPr>
            <p:cNvPr id="344074" name="Oval 3"/>
            <p:cNvSpPr>
              <a:spLocks noChangeArrowheads="1"/>
            </p:cNvSpPr>
            <p:nvPr/>
          </p:nvSpPr>
          <p:spPr bwMode="auto">
            <a:xfrm>
              <a:off x="863" y="3748"/>
              <a:ext cx="555" cy="200"/>
            </a:xfrm>
            <a:prstGeom prst="ellipse">
              <a:avLst/>
            </a:prstGeom>
            <a:noFill/>
            <a:ln w="22225">
              <a:solidFill>
                <a:srgbClr val="FF3300"/>
              </a:solidFill>
              <a:round/>
              <a:headEnd/>
              <a:tailEnd/>
            </a:ln>
          </p:spPr>
          <p:txBody>
            <a:bodyPr wrap="none" anchor="ctr"/>
            <a:lstStyle/>
            <a:p>
              <a:endParaRPr lang="it-IT">
                <a:solidFill>
                  <a:srgbClr val="FFFFFF"/>
                </a:solidFill>
                <a:latin typeface="Times New Roman" pitchFamily="18" charset="0"/>
              </a:endParaRPr>
            </a:p>
          </p:txBody>
        </p:sp>
      </p:grpSp>
      <p:sp>
        <p:nvSpPr>
          <p:cNvPr id="344067" name="Rettangolo 4"/>
          <p:cNvSpPr>
            <a:spLocks noChangeArrowheads="1"/>
          </p:cNvSpPr>
          <p:nvPr/>
        </p:nvSpPr>
        <p:spPr bwMode="auto">
          <a:xfrm>
            <a:off x="234951" y="44451"/>
            <a:ext cx="9791700" cy="904875"/>
          </a:xfrm>
          <a:prstGeom prst="rect">
            <a:avLst/>
          </a:prstGeom>
          <a:noFill/>
          <a:ln w="9525">
            <a:noFill/>
            <a:miter lim="800000"/>
            <a:headEnd/>
            <a:tailEnd/>
          </a:ln>
        </p:spPr>
        <p:txBody>
          <a:bodyPr>
            <a:spAutoFit/>
          </a:bodyPr>
          <a:lstStyle/>
          <a:p>
            <a:pPr algn="ctr">
              <a:spcAft>
                <a:spcPct val="20000"/>
              </a:spcAft>
            </a:pPr>
            <a:r>
              <a:rPr lang="en-GB" sz="2400" b="1">
                <a:solidFill>
                  <a:srgbClr val="000066"/>
                </a:solidFill>
                <a:ea typeface="ＭＳ Ｐゴシック"/>
                <a:cs typeface="ＭＳ Ｐゴシック"/>
              </a:rPr>
              <a:t>Pancreatic cancer : a disease with dismal prognosis</a:t>
            </a:r>
          </a:p>
          <a:p>
            <a:pPr algn="ctr">
              <a:spcAft>
                <a:spcPct val="20000"/>
              </a:spcAft>
            </a:pPr>
            <a:r>
              <a:rPr lang="en-GB" sz="2400" b="1">
                <a:solidFill>
                  <a:srgbClr val="000066"/>
                </a:solidFill>
                <a:ea typeface="ＭＳ Ｐゴシック"/>
                <a:cs typeface="ＭＳ Ｐゴシック"/>
              </a:rPr>
              <a:t>Incidence and mortality</a:t>
            </a:r>
          </a:p>
        </p:txBody>
      </p:sp>
      <p:cxnSp>
        <p:nvCxnSpPr>
          <p:cNvPr id="6" name="Connettore 1 5"/>
          <p:cNvCxnSpPr/>
          <p:nvPr/>
        </p:nvCxnSpPr>
        <p:spPr>
          <a:xfrm>
            <a:off x="1674817" y="476250"/>
            <a:ext cx="676910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
        <p:nvSpPr>
          <p:cNvPr id="226321" name="Rectangle 17"/>
          <p:cNvSpPr>
            <a:spLocks noChangeArrowheads="1"/>
          </p:cNvSpPr>
          <p:nvPr/>
        </p:nvSpPr>
        <p:spPr bwMode="auto">
          <a:xfrm>
            <a:off x="216023" y="1052736"/>
            <a:ext cx="9811321" cy="140038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marL="268288" indent="-176213">
              <a:spcAft>
                <a:spcPts val="200"/>
              </a:spcAft>
              <a:buClr>
                <a:srgbClr val="A50021"/>
              </a:buClr>
              <a:buFontTx/>
              <a:buChar char="•"/>
              <a:tabLst>
                <a:tab pos="268288" algn="l"/>
              </a:tabLst>
              <a:defRPr/>
            </a:pPr>
            <a:r>
              <a:rPr lang="en-US" sz="2000" dirty="0">
                <a:solidFill>
                  <a:srgbClr val="000066"/>
                </a:solidFill>
                <a:cs typeface="+mn-cs"/>
              </a:rPr>
              <a:t>Relatively rare disease </a:t>
            </a:r>
            <a:r>
              <a:rPr lang="en-US" sz="2000" dirty="0" smtClean="0">
                <a:solidFill>
                  <a:srgbClr val="000066"/>
                </a:solidFill>
                <a:cs typeface="+mn-cs"/>
              </a:rPr>
              <a:t>(14</a:t>
            </a:r>
            <a:r>
              <a:rPr lang="en-US" sz="2000" baseline="30000" dirty="0" smtClean="0">
                <a:solidFill>
                  <a:srgbClr val="000066"/>
                </a:solidFill>
                <a:cs typeface="+mn-cs"/>
              </a:rPr>
              <a:t>th</a:t>
            </a:r>
            <a:r>
              <a:rPr lang="en-US" sz="2000" dirty="0" smtClean="0">
                <a:solidFill>
                  <a:srgbClr val="000066"/>
                </a:solidFill>
                <a:cs typeface="+mn-cs"/>
              </a:rPr>
              <a:t> position)</a:t>
            </a:r>
            <a:r>
              <a:rPr lang="en-US" sz="2000" dirty="0">
                <a:solidFill>
                  <a:srgbClr val="000066"/>
                </a:solidFill>
                <a:cs typeface="+mn-cs"/>
              </a:rPr>
              <a:t> </a:t>
            </a:r>
            <a:r>
              <a:rPr lang="en-US" sz="2000" dirty="0" smtClean="0">
                <a:solidFill>
                  <a:srgbClr val="000066"/>
                </a:solidFill>
                <a:cs typeface="+mn-cs"/>
              </a:rPr>
              <a:t>2%/year increase </a:t>
            </a:r>
            <a:r>
              <a:rPr lang="en-US" sz="2000" dirty="0">
                <a:solidFill>
                  <a:srgbClr val="000066"/>
                </a:solidFill>
                <a:cs typeface="+mn-cs"/>
              </a:rPr>
              <a:t>in incidence</a:t>
            </a:r>
          </a:p>
          <a:p>
            <a:pPr marL="268288" indent="-176213">
              <a:spcAft>
                <a:spcPts val="200"/>
              </a:spcAft>
              <a:buClr>
                <a:srgbClr val="A50021"/>
              </a:buClr>
              <a:buFontTx/>
              <a:buChar char="•"/>
              <a:tabLst>
                <a:tab pos="268288" algn="l"/>
              </a:tabLst>
              <a:defRPr/>
            </a:pPr>
            <a:r>
              <a:rPr lang="en-US" sz="2000" dirty="0" smtClean="0">
                <a:solidFill>
                  <a:srgbClr val="000066"/>
                </a:solidFill>
                <a:cs typeface="+mn-cs"/>
              </a:rPr>
              <a:t>4</a:t>
            </a:r>
            <a:r>
              <a:rPr lang="en-US" sz="2000" baseline="30000" dirty="0" smtClean="0">
                <a:solidFill>
                  <a:srgbClr val="000066"/>
                </a:solidFill>
                <a:cs typeface="+mn-cs"/>
              </a:rPr>
              <a:t>th</a:t>
            </a:r>
            <a:r>
              <a:rPr lang="en-US" sz="2000" dirty="0" smtClean="0">
                <a:solidFill>
                  <a:srgbClr val="000066"/>
                </a:solidFill>
                <a:cs typeface="+mn-cs"/>
              </a:rPr>
              <a:t> cause </a:t>
            </a:r>
            <a:r>
              <a:rPr lang="en-US" sz="2000" dirty="0">
                <a:solidFill>
                  <a:srgbClr val="000066"/>
                </a:solidFill>
                <a:cs typeface="+mn-cs"/>
              </a:rPr>
              <a:t>of cancer </a:t>
            </a:r>
            <a:r>
              <a:rPr lang="en-US" sz="2000" dirty="0" smtClean="0">
                <a:solidFill>
                  <a:srgbClr val="000066"/>
                </a:solidFill>
                <a:cs typeface="+mn-cs"/>
              </a:rPr>
              <a:t>death; will be the 1</a:t>
            </a:r>
            <a:r>
              <a:rPr lang="en-US" sz="2000" baseline="30000" dirty="0" smtClean="0">
                <a:solidFill>
                  <a:srgbClr val="000066"/>
                </a:solidFill>
                <a:cs typeface="+mn-cs"/>
              </a:rPr>
              <a:t>st</a:t>
            </a:r>
            <a:r>
              <a:rPr lang="en-US" sz="2000" dirty="0" smtClean="0">
                <a:solidFill>
                  <a:srgbClr val="000066"/>
                </a:solidFill>
                <a:cs typeface="+mn-cs"/>
              </a:rPr>
              <a:t> one in 2030 !!</a:t>
            </a:r>
            <a:endParaRPr lang="en-US" sz="2000" dirty="0">
              <a:solidFill>
                <a:srgbClr val="000066"/>
              </a:solidFill>
              <a:cs typeface="+mn-cs"/>
            </a:endParaRPr>
          </a:p>
          <a:p>
            <a:pPr marL="268288" indent="-176213">
              <a:spcAft>
                <a:spcPts val="200"/>
              </a:spcAft>
              <a:buClr>
                <a:srgbClr val="A50021"/>
              </a:buClr>
              <a:buFontTx/>
              <a:buChar char="•"/>
              <a:tabLst>
                <a:tab pos="268288" algn="l"/>
              </a:tabLst>
              <a:defRPr/>
            </a:pPr>
            <a:r>
              <a:rPr lang="en-US" sz="2000" dirty="0">
                <a:solidFill>
                  <a:srgbClr val="000066"/>
                </a:solidFill>
                <a:cs typeface="+mn-cs"/>
              </a:rPr>
              <a:t>Worst prognosis among all solid tumors (5% alive at 5 </a:t>
            </a:r>
            <a:r>
              <a:rPr lang="en-US" sz="2000" dirty="0" smtClean="0">
                <a:solidFill>
                  <a:srgbClr val="000066"/>
                </a:solidFill>
                <a:cs typeface="+mn-cs"/>
              </a:rPr>
              <a:t>years) 90</a:t>
            </a:r>
            <a:r>
              <a:rPr lang="en-US" sz="2000" dirty="0">
                <a:solidFill>
                  <a:srgbClr val="000066"/>
                </a:solidFill>
                <a:cs typeface="+mn-cs"/>
              </a:rPr>
              <a:t>% die within 1 </a:t>
            </a:r>
            <a:r>
              <a:rPr lang="en-US" sz="2000" dirty="0" smtClean="0">
                <a:solidFill>
                  <a:srgbClr val="000066"/>
                </a:solidFill>
                <a:cs typeface="+mn-cs"/>
              </a:rPr>
              <a:t>year</a:t>
            </a:r>
          </a:p>
          <a:p>
            <a:pPr marL="268288" indent="-176213">
              <a:spcAft>
                <a:spcPts val="200"/>
              </a:spcAft>
              <a:buClr>
                <a:srgbClr val="A50021"/>
              </a:buClr>
              <a:buFontTx/>
              <a:buChar char="•"/>
              <a:tabLst>
                <a:tab pos="268288" algn="l"/>
              </a:tabLst>
              <a:defRPr/>
            </a:pPr>
            <a:r>
              <a:rPr lang="en-US" sz="2000" dirty="0" smtClean="0">
                <a:solidFill>
                  <a:srgbClr val="000066"/>
                </a:solidFill>
                <a:cs typeface="+mn-cs"/>
              </a:rPr>
              <a:t>12.000 new cases / year in Italy</a:t>
            </a:r>
            <a:endParaRPr lang="en-US" sz="2000" dirty="0">
              <a:solidFill>
                <a:srgbClr val="000066"/>
              </a:solidFill>
              <a:cs typeface="+mn-cs"/>
            </a:endParaRPr>
          </a:p>
        </p:txBody>
      </p:sp>
      <p:grpSp>
        <p:nvGrpSpPr>
          <p:cNvPr id="344070" name="Gruppo 1"/>
          <p:cNvGrpSpPr>
            <a:grpSpLocks/>
          </p:cNvGrpSpPr>
          <p:nvPr/>
        </p:nvGrpSpPr>
        <p:grpSpPr bwMode="auto">
          <a:xfrm>
            <a:off x="3618632" y="2492896"/>
            <a:ext cx="4248150" cy="4319588"/>
            <a:chOff x="5778500" y="2347917"/>
            <a:chExt cx="4284663" cy="4537075"/>
          </a:xfrm>
        </p:grpSpPr>
        <p:pic>
          <p:nvPicPr>
            <p:cNvPr id="344071" name="Picture 4" descr="High-quality image (916K) - Opens new window">
              <a:hlinkClick r:id="rId3"/>
            </p:cNvPr>
            <p:cNvPicPr>
              <a:picLocks noChangeAspect="1" noChangeArrowheads="1"/>
            </p:cNvPicPr>
            <p:nvPr/>
          </p:nvPicPr>
          <p:blipFill>
            <a:blip r:embed="rId4" cstate="print">
              <a:lum bright="-30000" contrast="50000"/>
            </a:blip>
            <a:srcRect/>
            <a:stretch>
              <a:fillRect/>
            </a:stretch>
          </p:blipFill>
          <p:spPr bwMode="auto">
            <a:xfrm>
              <a:off x="6210300" y="2347917"/>
              <a:ext cx="3852863" cy="4537075"/>
            </a:xfrm>
            <a:prstGeom prst="rect">
              <a:avLst/>
            </a:prstGeom>
            <a:noFill/>
            <a:ln w="9525">
              <a:noFill/>
              <a:miter lim="800000"/>
              <a:headEnd/>
              <a:tailEnd/>
            </a:ln>
          </p:spPr>
        </p:pic>
        <p:sp>
          <p:nvSpPr>
            <p:cNvPr id="344072" name="Line 20"/>
            <p:cNvSpPr>
              <a:spLocks noChangeShapeType="1"/>
            </p:cNvSpPr>
            <p:nvPr/>
          </p:nvSpPr>
          <p:spPr bwMode="auto">
            <a:xfrm>
              <a:off x="5778500" y="6523042"/>
              <a:ext cx="360364" cy="1587"/>
            </a:xfrm>
            <a:prstGeom prst="line">
              <a:avLst/>
            </a:prstGeom>
            <a:noFill/>
            <a:ln w="12700">
              <a:solidFill>
                <a:srgbClr val="FF3300"/>
              </a:solidFill>
              <a:round/>
              <a:headEnd/>
              <a:tailEnd type="arrow" w="med" len="med"/>
            </a:ln>
            <a:effectLst>
              <a:prstShdw prst="shdw17" dist="17961" dir="2700000">
                <a:srgbClr val="991F00"/>
              </a:prstShdw>
            </a:effectLst>
          </p:spPr>
          <p:txBody>
            <a:bodyPr/>
            <a:lstStyle/>
            <a:p>
              <a:endParaRPr lang="it-IT"/>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4451" name="Rectangle 5"/>
          <p:cNvSpPr>
            <a:spLocks noChangeArrowheads="1"/>
          </p:cNvSpPr>
          <p:nvPr/>
        </p:nvSpPr>
        <p:spPr bwMode="auto">
          <a:xfrm>
            <a:off x="576267" y="1844691"/>
            <a:ext cx="9072562" cy="1584325"/>
          </a:xfrm>
          <a:prstGeom prst="rect">
            <a:avLst/>
          </a:prstGeom>
          <a:noFill/>
          <a:ln w="9525">
            <a:noFill/>
            <a:miter lim="800000"/>
            <a:headEnd/>
            <a:tailEnd/>
          </a:ln>
        </p:spPr>
        <p:txBody>
          <a:bodyPr lIns="92075" tIns="46038" rIns="92075" bIns="46038" anchorCtr="1"/>
          <a:lstStyle/>
          <a:p>
            <a:pPr algn="ctr" defTabSz="762000">
              <a:lnSpc>
                <a:spcPct val="150000"/>
              </a:lnSpc>
            </a:pPr>
            <a:r>
              <a:rPr lang="en-US" altLang="it-IT" sz="3200" b="1" dirty="0" err="1" smtClean="0">
                <a:solidFill>
                  <a:srgbClr val="000066"/>
                </a:solidFill>
              </a:rPr>
              <a:t>Terapia</a:t>
            </a:r>
            <a:r>
              <a:rPr lang="en-US" altLang="it-IT" sz="3200" b="1" dirty="0" smtClean="0">
                <a:solidFill>
                  <a:srgbClr val="000066"/>
                </a:solidFill>
              </a:rPr>
              <a:t> </a:t>
            </a:r>
            <a:r>
              <a:rPr lang="en-US" altLang="it-IT" sz="3200" b="1" dirty="0" err="1" smtClean="0">
                <a:solidFill>
                  <a:srgbClr val="000066"/>
                </a:solidFill>
              </a:rPr>
              <a:t>adiuvante</a:t>
            </a:r>
            <a:endParaRPr lang="it-IT" altLang="it-IT" sz="3200" b="1" dirty="0">
              <a:solidFill>
                <a:srgbClr val="000066"/>
              </a:solidFill>
            </a:endParaRPr>
          </a:p>
        </p:txBody>
      </p:sp>
      <p:cxnSp>
        <p:nvCxnSpPr>
          <p:cNvPr id="4" name="Connettore 1 3"/>
          <p:cNvCxnSpPr/>
          <p:nvPr/>
        </p:nvCxnSpPr>
        <p:spPr>
          <a:xfrm>
            <a:off x="1602409" y="2708920"/>
            <a:ext cx="676910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uppo 22"/>
          <p:cNvGrpSpPr>
            <a:grpSpLocks/>
          </p:cNvGrpSpPr>
          <p:nvPr/>
        </p:nvGrpSpPr>
        <p:grpSpPr bwMode="auto">
          <a:xfrm>
            <a:off x="5664200" y="2179638"/>
            <a:ext cx="4597400" cy="4240212"/>
            <a:chOff x="5047506" y="1975414"/>
            <a:chExt cx="4096494" cy="4238945"/>
          </a:xfrm>
        </p:grpSpPr>
        <p:grpSp>
          <p:nvGrpSpPr>
            <p:cNvPr id="91147" name="Gruppo 19"/>
            <p:cNvGrpSpPr>
              <a:grpSpLocks/>
            </p:cNvGrpSpPr>
            <p:nvPr/>
          </p:nvGrpSpPr>
          <p:grpSpPr bwMode="auto">
            <a:xfrm>
              <a:off x="5047506" y="1975414"/>
              <a:ext cx="4096494" cy="4238945"/>
              <a:chOff x="1608270" y="2747246"/>
              <a:chExt cx="4096494" cy="4238945"/>
            </a:xfrm>
          </p:grpSpPr>
          <p:pic>
            <p:nvPicPr>
              <p:cNvPr id="91149" name="Immagine 16"/>
              <p:cNvPicPr>
                <a:picLocks noChangeAspect="1"/>
              </p:cNvPicPr>
              <p:nvPr/>
            </p:nvPicPr>
            <p:blipFill>
              <a:blip r:embed="rId3">
                <a:extLst>
                  <a:ext uri="{28A0092B-C50C-407E-A947-70E740481C1C}">
                    <a14:useLocalDpi xmlns:a14="http://schemas.microsoft.com/office/drawing/2010/main" val="0"/>
                  </a:ext>
                </a:extLst>
              </a:blip>
              <a:srcRect l="10039" t="17699" r="9650" b="24097"/>
              <a:stretch>
                <a:fillRect/>
              </a:stretch>
            </p:blipFill>
            <p:spPr bwMode="auto">
              <a:xfrm>
                <a:off x="1608270" y="2747246"/>
                <a:ext cx="4096494" cy="42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ttangolo 17"/>
              <p:cNvSpPr/>
              <p:nvPr/>
            </p:nvSpPr>
            <p:spPr>
              <a:xfrm>
                <a:off x="3571645" y="5364251"/>
                <a:ext cx="1860114" cy="923649"/>
              </a:xfrm>
              <a:prstGeom prst="rect">
                <a:avLst/>
              </a:prstGeom>
            </p:spPr>
            <p:txBody>
              <a:bodyPr>
                <a:spAutoFit/>
              </a:bodyPr>
              <a:lstStyle/>
              <a:p>
                <a:pPr algn="ctr" defTabSz="609585" eaLnBrk="1" fontAlgn="auto" hangingPunct="1">
                  <a:spcBef>
                    <a:spcPts val="0"/>
                  </a:spcBef>
                  <a:spcAft>
                    <a:spcPts val="0"/>
                  </a:spcAft>
                  <a:defRPr/>
                </a:pPr>
                <a:r>
                  <a:rPr lang="en-GB" sz="1800" b="1" dirty="0">
                    <a:solidFill>
                      <a:prstClr val="black"/>
                    </a:solidFill>
                    <a:latin typeface="Tahoma" charset="0"/>
                    <a:ea typeface="+mn-ea"/>
                    <a:cs typeface="Arial" charset="0"/>
                  </a:rPr>
                  <a:t>SOLO RECIDIVA LOCALE</a:t>
                </a:r>
              </a:p>
              <a:p>
                <a:pPr algn="ctr" defTabSz="609585" eaLnBrk="1" fontAlgn="auto" hangingPunct="1">
                  <a:spcBef>
                    <a:spcPts val="0"/>
                  </a:spcBef>
                  <a:spcAft>
                    <a:spcPts val="0"/>
                  </a:spcAft>
                  <a:defRPr/>
                </a:pPr>
                <a:r>
                  <a:rPr lang="en-GB" sz="1800" b="1" dirty="0">
                    <a:solidFill>
                      <a:prstClr val="black"/>
                    </a:solidFill>
                    <a:latin typeface="Tahoma" charset="0"/>
                    <a:ea typeface="+mn-ea"/>
                    <a:cs typeface="Arial" charset="0"/>
                  </a:rPr>
                  <a:t>23.7%</a:t>
                </a:r>
                <a:endParaRPr lang="it-IT" sz="1800" dirty="0">
                  <a:solidFill>
                    <a:prstClr val="black"/>
                  </a:solidFill>
                  <a:latin typeface="Calibri"/>
                  <a:ea typeface="+mn-ea"/>
                </a:endParaRPr>
              </a:p>
            </p:txBody>
          </p:sp>
          <p:sp>
            <p:nvSpPr>
              <p:cNvPr id="21" name="Rettangolo 20"/>
              <p:cNvSpPr/>
              <p:nvPr/>
            </p:nvSpPr>
            <p:spPr>
              <a:xfrm>
                <a:off x="2042533" y="3980364"/>
                <a:ext cx="2945062" cy="830015"/>
              </a:xfrm>
              <a:prstGeom prst="rect">
                <a:avLst/>
              </a:prstGeom>
            </p:spPr>
            <p:txBody>
              <a:bodyPr>
                <a:spAutoFit/>
              </a:bodyPr>
              <a:lstStyle/>
              <a:p>
                <a:pPr algn="ctr" defTabSz="609585" eaLnBrk="1" fontAlgn="auto" hangingPunct="1">
                  <a:spcBef>
                    <a:spcPts val="0"/>
                  </a:spcBef>
                  <a:spcAft>
                    <a:spcPts val="0"/>
                  </a:spcAft>
                  <a:defRPr/>
                </a:pPr>
                <a:r>
                  <a:rPr lang="en-GB" b="1" dirty="0">
                    <a:solidFill>
                      <a:srgbClr val="002060"/>
                    </a:solidFill>
                    <a:latin typeface="Tahoma" charset="0"/>
                    <a:ea typeface="+mn-ea"/>
                    <a:cs typeface="Arial" charset="0"/>
                  </a:rPr>
                  <a:t>METASTASI</a:t>
                </a:r>
              </a:p>
              <a:p>
                <a:pPr algn="ctr" defTabSz="609585" eaLnBrk="1" fontAlgn="auto" hangingPunct="1">
                  <a:spcBef>
                    <a:spcPts val="0"/>
                  </a:spcBef>
                  <a:spcAft>
                    <a:spcPts val="0"/>
                  </a:spcAft>
                  <a:defRPr/>
                </a:pPr>
                <a:r>
                  <a:rPr lang="en-GB" b="1" dirty="0">
                    <a:solidFill>
                      <a:srgbClr val="002060"/>
                    </a:solidFill>
                    <a:latin typeface="Tahoma" charset="0"/>
                    <a:ea typeface="+mn-ea"/>
                    <a:cs typeface="Arial" charset="0"/>
                  </a:rPr>
                  <a:t>76.3%</a:t>
                </a:r>
                <a:endParaRPr lang="it-IT" dirty="0">
                  <a:solidFill>
                    <a:srgbClr val="002060"/>
                  </a:solidFill>
                  <a:latin typeface="Calibri"/>
                  <a:ea typeface="+mn-ea"/>
                </a:endParaRPr>
              </a:p>
            </p:txBody>
          </p:sp>
        </p:grpSp>
        <p:sp>
          <p:nvSpPr>
            <p:cNvPr id="22" name="Rettangolo 21"/>
            <p:cNvSpPr/>
            <p:nvPr/>
          </p:nvSpPr>
          <p:spPr>
            <a:xfrm>
              <a:off x="6292297" y="2003980"/>
              <a:ext cx="1145774" cy="506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it-IT" sz="1800">
                <a:solidFill>
                  <a:prstClr val="white"/>
                </a:solidFill>
              </a:endParaRPr>
            </a:p>
          </p:txBody>
        </p:sp>
      </p:grpSp>
      <p:sp>
        <p:nvSpPr>
          <p:cNvPr id="24" name="Rettangolo 11"/>
          <p:cNvSpPr>
            <a:spLocks noChangeArrowheads="1"/>
          </p:cNvSpPr>
          <p:nvPr/>
        </p:nvSpPr>
        <p:spPr bwMode="auto">
          <a:xfrm>
            <a:off x="142875" y="3360738"/>
            <a:ext cx="5521325" cy="2584450"/>
          </a:xfrm>
          <a:prstGeom prst="rect">
            <a:avLst/>
          </a:prstGeom>
          <a:solidFill>
            <a:schemeClr val="bg1"/>
          </a:solidFill>
          <a:ln w="9525">
            <a:noFill/>
            <a:miter lim="800000"/>
            <a:headEnd/>
            <a:tailEnd/>
          </a:ln>
        </p:spPr>
        <p:txBody>
          <a:bodyPr>
            <a:spAutoFit/>
          </a:bodyPr>
          <a:lstStyle/>
          <a:p>
            <a:pPr defTabSz="609585" eaLnBrk="1" fontAlgn="auto" hangingPunct="1">
              <a:spcBef>
                <a:spcPts val="0"/>
              </a:spcBef>
              <a:spcAft>
                <a:spcPts val="0"/>
              </a:spcAft>
              <a:defRPr/>
            </a:pPr>
            <a:r>
              <a:rPr lang="en-US" sz="1800" dirty="0">
                <a:solidFill>
                  <a:srgbClr val="002060"/>
                </a:solidFill>
                <a:ea typeface="+mn-ea"/>
                <a:cs typeface="Arial" pitchFamily="34" charset="0"/>
              </a:rPr>
              <a:t>Patients who underwent pancreatectomy for PDAC at the Johns Hopkins Hospital between 2000 and 2010 were included.</a:t>
            </a:r>
          </a:p>
          <a:p>
            <a:pPr defTabSz="609585" eaLnBrk="1" fontAlgn="auto" hangingPunct="1">
              <a:spcBef>
                <a:spcPts val="0"/>
              </a:spcBef>
              <a:spcAft>
                <a:spcPts val="0"/>
              </a:spcAft>
              <a:defRPr/>
            </a:pPr>
            <a:endParaRPr lang="en-US" sz="1800" b="1" dirty="0">
              <a:solidFill>
                <a:srgbClr val="002060"/>
              </a:solidFill>
              <a:ea typeface="+mn-ea"/>
              <a:cs typeface="Arial" pitchFamily="34" charset="0"/>
            </a:endParaRPr>
          </a:p>
          <a:p>
            <a:pPr defTabSz="609585" eaLnBrk="1" fontAlgn="auto" hangingPunct="1">
              <a:spcBef>
                <a:spcPts val="0"/>
              </a:spcBef>
              <a:spcAft>
                <a:spcPts val="0"/>
              </a:spcAft>
              <a:defRPr/>
            </a:pPr>
            <a:r>
              <a:rPr lang="it-IT" sz="1800" dirty="0">
                <a:solidFill>
                  <a:srgbClr val="002060"/>
                </a:solidFill>
                <a:ea typeface="+mn-ea"/>
                <a:cs typeface="Arial" pitchFamily="34" charset="0"/>
              </a:rPr>
              <a:t>692 </a:t>
            </a:r>
            <a:r>
              <a:rPr lang="it-IT" sz="1800" dirty="0" err="1">
                <a:solidFill>
                  <a:srgbClr val="002060"/>
                </a:solidFill>
                <a:ea typeface="+mn-ea"/>
                <a:cs typeface="Arial" pitchFamily="34" charset="0"/>
              </a:rPr>
              <a:t>patients</a:t>
            </a:r>
            <a:r>
              <a:rPr lang="it-IT" sz="1800" dirty="0">
                <a:solidFill>
                  <a:srgbClr val="002060"/>
                </a:solidFill>
                <a:ea typeface="+mn-ea"/>
                <a:cs typeface="Arial" pitchFamily="34" charset="0"/>
              </a:rPr>
              <a:t> </a:t>
            </a:r>
            <a:r>
              <a:rPr lang="it-IT" sz="1800" dirty="0" err="1">
                <a:solidFill>
                  <a:srgbClr val="002060"/>
                </a:solidFill>
                <a:ea typeface="+mn-ea"/>
                <a:cs typeface="Arial" pitchFamily="34" charset="0"/>
              </a:rPr>
              <a:t>had</a:t>
            </a:r>
            <a:r>
              <a:rPr lang="it-IT" sz="1800" dirty="0">
                <a:solidFill>
                  <a:srgbClr val="002060"/>
                </a:solidFill>
                <a:ea typeface="+mn-ea"/>
                <a:cs typeface="Arial" pitchFamily="34" charset="0"/>
              </a:rPr>
              <a:t> </a:t>
            </a:r>
            <a:r>
              <a:rPr lang="en-US" sz="1800" dirty="0">
                <a:solidFill>
                  <a:srgbClr val="002060"/>
                </a:solidFill>
                <a:ea typeface="+mn-ea"/>
                <a:cs typeface="Arial" pitchFamily="34" charset="0"/>
              </a:rPr>
              <a:t>comprehensive and detailed follow-up data available</a:t>
            </a:r>
            <a:endParaRPr lang="it-IT" sz="1800" dirty="0">
              <a:solidFill>
                <a:srgbClr val="002060"/>
              </a:solidFill>
              <a:ea typeface="+mn-ea"/>
              <a:cs typeface="Arial" pitchFamily="34" charset="0"/>
            </a:endParaRPr>
          </a:p>
          <a:p>
            <a:pPr defTabSz="609585" eaLnBrk="1" fontAlgn="auto" hangingPunct="1">
              <a:spcBef>
                <a:spcPts val="0"/>
              </a:spcBef>
              <a:spcAft>
                <a:spcPts val="0"/>
              </a:spcAft>
              <a:defRPr/>
            </a:pPr>
            <a:endParaRPr lang="en-GB" sz="1800" b="1" dirty="0">
              <a:solidFill>
                <a:srgbClr val="002060"/>
              </a:solidFill>
              <a:ea typeface="+mn-ea"/>
              <a:cs typeface="Arial" pitchFamily="34" charset="0"/>
            </a:endParaRPr>
          </a:p>
          <a:p>
            <a:pPr defTabSz="609585" eaLnBrk="1" fontAlgn="auto" hangingPunct="1">
              <a:spcBef>
                <a:spcPts val="0"/>
              </a:spcBef>
              <a:spcAft>
                <a:spcPts val="0"/>
              </a:spcAft>
              <a:defRPr/>
            </a:pPr>
            <a:r>
              <a:rPr lang="it-IT" sz="1800" dirty="0">
                <a:solidFill>
                  <a:srgbClr val="002060"/>
                </a:solidFill>
                <a:ea typeface="+mn-ea"/>
                <a:cs typeface="Arial" pitchFamily="34" charset="0"/>
              </a:rPr>
              <a:t>At a </a:t>
            </a:r>
            <a:r>
              <a:rPr lang="it-IT" sz="1800" dirty="0" err="1">
                <a:solidFill>
                  <a:srgbClr val="002060"/>
                </a:solidFill>
                <a:ea typeface="+mn-ea"/>
                <a:cs typeface="Arial" pitchFamily="34" charset="0"/>
              </a:rPr>
              <a:t>median</a:t>
            </a:r>
            <a:r>
              <a:rPr lang="it-IT" sz="1800" dirty="0">
                <a:solidFill>
                  <a:srgbClr val="002060"/>
                </a:solidFill>
                <a:ea typeface="+mn-ea"/>
                <a:cs typeface="Arial" pitchFamily="34" charset="0"/>
              </a:rPr>
              <a:t> </a:t>
            </a:r>
            <a:r>
              <a:rPr lang="it-IT" sz="1800" dirty="0" err="1">
                <a:solidFill>
                  <a:srgbClr val="002060"/>
                </a:solidFill>
                <a:ea typeface="+mn-ea"/>
                <a:cs typeface="Arial" pitchFamily="34" charset="0"/>
              </a:rPr>
              <a:t>follow</a:t>
            </a:r>
            <a:r>
              <a:rPr lang="it-IT" sz="1800" dirty="0">
                <a:solidFill>
                  <a:srgbClr val="002060"/>
                </a:solidFill>
                <a:ea typeface="+mn-ea"/>
                <a:cs typeface="Arial" pitchFamily="34" charset="0"/>
              </a:rPr>
              <a:t> up </a:t>
            </a:r>
            <a:r>
              <a:rPr lang="en-US" sz="1800" dirty="0">
                <a:solidFill>
                  <a:srgbClr val="002060"/>
                </a:solidFill>
                <a:ea typeface="+mn-ea"/>
                <a:cs typeface="Arial" pitchFamily="34" charset="0"/>
              </a:rPr>
              <a:t>of 25.3 months, 76.3 % had recurred after a median RFS of </a:t>
            </a:r>
            <a:r>
              <a:rPr lang="it-IT" sz="1800" dirty="0">
                <a:solidFill>
                  <a:srgbClr val="002060"/>
                </a:solidFill>
                <a:ea typeface="+mn-ea"/>
                <a:cs typeface="Arial" pitchFamily="34" charset="0"/>
              </a:rPr>
              <a:t>11.7 </a:t>
            </a:r>
            <a:r>
              <a:rPr lang="it-IT" sz="1800" dirty="0" err="1">
                <a:solidFill>
                  <a:srgbClr val="002060"/>
                </a:solidFill>
                <a:ea typeface="+mn-ea"/>
                <a:cs typeface="Arial" pitchFamily="34" charset="0"/>
              </a:rPr>
              <a:t>months</a:t>
            </a:r>
            <a:endParaRPr lang="en-GB" sz="1800" b="1" dirty="0">
              <a:solidFill>
                <a:srgbClr val="002060"/>
              </a:solidFill>
              <a:ea typeface="+mn-ea"/>
              <a:cs typeface="Arial" pitchFamily="34" charset="0"/>
            </a:endParaRPr>
          </a:p>
        </p:txBody>
      </p:sp>
      <p:pic>
        <p:nvPicPr>
          <p:cNvPr id="91140" name="Immagine 30"/>
          <p:cNvPicPr>
            <a:picLocks noChangeAspect="1"/>
          </p:cNvPicPr>
          <p:nvPr/>
        </p:nvPicPr>
        <p:blipFill>
          <a:blip r:embed="rId4">
            <a:extLst>
              <a:ext uri="{28A0092B-C50C-407E-A947-70E740481C1C}">
                <a14:useLocalDpi xmlns:a14="http://schemas.microsoft.com/office/drawing/2010/main" val="0"/>
              </a:ext>
            </a:extLst>
          </a:blip>
          <a:srcRect l="11122" t="40776" r="37755" b="39143"/>
          <a:stretch>
            <a:fillRect/>
          </a:stretch>
        </p:blipFill>
        <p:spPr bwMode="auto">
          <a:xfrm>
            <a:off x="280988" y="1704975"/>
            <a:ext cx="52451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Immagine 31"/>
          <p:cNvPicPr>
            <a:picLocks noChangeAspect="1"/>
          </p:cNvPicPr>
          <p:nvPr/>
        </p:nvPicPr>
        <p:blipFill>
          <a:blip r:embed="rId5">
            <a:extLst>
              <a:ext uri="{28A0092B-C50C-407E-A947-70E740481C1C}">
                <a14:useLocalDpi xmlns:a14="http://schemas.microsoft.com/office/drawing/2010/main" val="0"/>
              </a:ext>
            </a:extLst>
          </a:blip>
          <a:srcRect l="9387" t="77020" r="48672" b="19878"/>
          <a:stretch>
            <a:fillRect/>
          </a:stretch>
        </p:blipFill>
        <p:spPr bwMode="auto">
          <a:xfrm>
            <a:off x="320675" y="1598613"/>
            <a:ext cx="430371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ttangolo 32"/>
          <p:cNvSpPr/>
          <p:nvPr/>
        </p:nvSpPr>
        <p:spPr>
          <a:xfrm>
            <a:off x="234950" y="1504950"/>
            <a:ext cx="5478463" cy="13477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it-IT" sz="1800">
              <a:solidFill>
                <a:prstClr val="white"/>
              </a:solidFill>
            </a:endParaRPr>
          </a:p>
        </p:txBody>
      </p:sp>
      <p:sp>
        <p:nvSpPr>
          <p:cNvPr id="25" name="Rettangolo 24">
            <a:extLst>
              <a:ext uri="{FF2B5EF4-FFF2-40B4-BE49-F238E27FC236}"/>
            </a:extLst>
          </p:cNvPr>
          <p:cNvSpPr/>
          <p:nvPr/>
        </p:nvSpPr>
        <p:spPr>
          <a:xfrm>
            <a:off x="5994400" y="1700213"/>
            <a:ext cx="4267200" cy="708025"/>
          </a:xfrm>
          <a:prstGeom prst="rect">
            <a:avLst/>
          </a:prstGeom>
        </p:spPr>
        <p:txBody>
          <a:bodyPr>
            <a:spAutoFit/>
          </a:bodyPr>
          <a:lstStyle/>
          <a:p>
            <a:pPr algn="ctr" defTabSz="609585" eaLnBrk="1" fontAlgn="auto" hangingPunct="1">
              <a:spcBef>
                <a:spcPts val="0"/>
              </a:spcBef>
              <a:spcAft>
                <a:spcPts val="0"/>
              </a:spcAft>
              <a:defRPr/>
            </a:pPr>
            <a:r>
              <a:rPr lang="en-GB" sz="2000" b="1" dirty="0">
                <a:solidFill>
                  <a:srgbClr val="002060"/>
                </a:solidFill>
                <a:latin typeface="Tahoma" charset="0"/>
                <a:ea typeface="+mn-ea"/>
                <a:cs typeface="Arial" charset="0"/>
              </a:rPr>
              <a:t>SEDE DELLA RECIDIVA DOPO RESEZIONE</a:t>
            </a:r>
            <a:endParaRPr lang="it-IT" sz="2000" dirty="0">
              <a:solidFill>
                <a:srgbClr val="002060"/>
              </a:solidFill>
              <a:latin typeface="Calibri"/>
              <a:ea typeface="+mn-ea"/>
            </a:endParaRPr>
          </a:p>
        </p:txBody>
      </p:sp>
      <p:sp>
        <p:nvSpPr>
          <p:cNvPr id="91144" name="Titolo 1"/>
          <p:cNvSpPr txBox="1">
            <a:spLocks/>
          </p:cNvSpPr>
          <p:nvPr/>
        </p:nvSpPr>
        <p:spPr bwMode="auto">
          <a:xfrm>
            <a:off x="219075" y="134938"/>
            <a:ext cx="9756775"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5613">
              <a:spcBef>
                <a:spcPct val="20000"/>
              </a:spcBef>
              <a:buClr>
                <a:srgbClr val="52AFEA"/>
              </a:buClr>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spcBef>
                <a:spcPct val="20000"/>
              </a:spcBef>
              <a:buClr>
                <a:srgbClr val="52AFEA"/>
              </a:buClr>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spcBef>
                <a:spcPct val="20000"/>
              </a:spcBef>
              <a:buClr>
                <a:srgbClr val="52AFEA"/>
              </a:buClr>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spcBef>
                <a:spcPct val="20000"/>
              </a:spcBef>
              <a:buClr>
                <a:srgbClr val="52AFEA"/>
              </a:buClr>
              <a:buFont typeface="Arial" panose="020B0604020202020204" pitchFamily="34" charset="0"/>
              <a:buChar char="–"/>
              <a:defRPr>
                <a:solidFill>
                  <a:schemeClr val="tx1"/>
                </a:solidFill>
                <a:latin typeface="Calibri" panose="020F0502020204030204" pitchFamily="34" charset="0"/>
              </a:defRPr>
            </a:lvl4pPr>
            <a:lvl5pPr marL="2057400" indent="-228600" defTabSz="455613">
              <a:spcBef>
                <a:spcPct val="20000"/>
              </a:spcBef>
              <a:buClr>
                <a:srgbClr val="52AFEA"/>
              </a:buClr>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spcBef>
                <a:spcPct val="20000"/>
              </a:spcBef>
              <a:spcAft>
                <a:spcPct val="0"/>
              </a:spcAft>
              <a:buClr>
                <a:srgbClr val="52AFEA"/>
              </a:buClr>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spcBef>
                <a:spcPct val="20000"/>
              </a:spcBef>
              <a:spcAft>
                <a:spcPct val="0"/>
              </a:spcAft>
              <a:buClr>
                <a:srgbClr val="52AFEA"/>
              </a:buClr>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spcBef>
                <a:spcPct val="20000"/>
              </a:spcBef>
              <a:spcAft>
                <a:spcPct val="0"/>
              </a:spcAft>
              <a:buClr>
                <a:srgbClr val="52AFEA"/>
              </a:buClr>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spcBef>
                <a:spcPct val="20000"/>
              </a:spcBef>
              <a:spcAft>
                <a:spcPct val="0"/>
              </a:spcAft>
              <a:buClr>
                <a:srgbClr val="52AFEA"/>
              </a:buClr>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90000"/>
              </a:lnSpc>
              <a:spcBef>
                <a:spcPct val="0"/>
              </a:spcBef>
              <a:buClrTx/>
              <a:buFontTx/>
              <a:buNone/>
            </a:pPr>
            <a:r>
              <a:rPr lang="it-IT" altLang="it-IT" sz="2400" b="1">
                <a:solidFill>
                  <a:srgbClr val="002060"/>
                </a:solidFill>
                <a:latin typeface="Arial" panose="020B0604020202020204" pitchFamily="34" charset="0"/>
                <a:cs typeface="Arial" panose="020B0604020202020204" pitchFamily="34" charset="0"/>
              </a:rPr>
              <a:t>STORIA NATURALE DOPO LA RESEZIONE CHIRURGICA: </a:t>
            </a:r>
          </a:p>
          <a:p>
            <a:pPr algn="ctr" eaLnBrk="1" hangingPunct="1">
              <a:lnSpc>
                <a:spcPct val="90000"/>
              </a:lnSpc>
              <a:spcBef>
                <a:spcPct val="0"/>
              </a:spcBef>
              <a:buClrTx/>
              <a:buFontTx/>
              <a:buNone/>
            </a:pPr>
            <a:r>
              <a:rPr lang="it-IT" altLang="it-IT" sz="2400" b="1">
                <a:solidFill>
                  <a:srgbClr val="002060"/>
                </a:solidFill>
                <a:latin typeface="Arial" panose="020B0604020202020204" pitchFamily="34" charset="0"/>
                <a:cs typeface="Arial" panose="020B0604020202020204" pitchFamily="34" charset="0"/>
              </a:rPr>
              <a:t>LE RECIDIVE SONO SOPRATTUTTO A DISTANZA</a:t>
            </a:r>
            <a:endParaRPr lang="it-IT" altLang="it-IT" sz="2400">
              <a:solidFill>
                <a:srgbClr val="002060"/>
              </a:solidFill>
              <a:latin typeface="Arial" panose="020B0604020202020204" pitchFamily="34" charset="0"/>
              <a:cs typeface="Arial" panose="020B0604020202020204" pitchFamily="34" charset="0"/>
            </a:endParaRPr>
          </a:p>
        </p:txBody>
      </p:sp>
      <p:cxnSp>
        <p:nvCxnSpPr>
          <p:cNvPr id="20" name="Connettore 1 19"/>
          <p:cNvCxnSpPr/>
          <p:nvPr/>
        </p:nvCxnSpPr>
        <p:spPr>
          <a:xfrm>
            <a:off x="1793875" y="1052513"/>
            <a:ext cx="665003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1146" name="CasellaDiTesto 4"/>
          <p:cNvSpPr txBox="1">
            <a:spLocks noChangeArrowheads="1"/>
          </p:cNvSpPr>
          <p:nvPr/>
        </p:nvSpPr>
        <p:spPr bwMode="auto">
          <a:xfrm>
            <a:off x="161925" y="6524625"/>
            <a:ext cx="22717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it-IT" altLang="it-IT" sz="1200">
                <a:solidFill>
                  <a:srgbClr val="002060"/>
                </a:solidFill>
              </a:rPr>
              <a:t>Cortesia di GianPaolo Balzano</a:t>
            </a:r>
          </a:p>
        </p:txBody>
      </p:sp>
    </p:spTree>
    <p:extLst>
      <p:ext uri="{BB962C8B-B14F-4D97-AF65-F5344CB8AC3E}">
        <p14:creationId xmlns:p14="http://schemas.microsoft.com/office/powerpoint/2010/main" val="3291589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Title 1"/>
          <p:cNvSpPr>
            <a:spLocks/>
          </p:cNvSpPr>
          <p:nvPr/>
        </p:nvSpPr>
        <p:spPr bwMode="auto">
          <a:xfrm>
            <a:off x="2" y="44466"/>
            <a:ext cx="10099675" cy="646113"/>
          </a:xfrm>
          <a:prstGeom prst="rect">
            <a:avLst/>
          </a:prstGeom>
          <a:noFill/>
          <a:ln w="9525">
            <a:noFill/>
            <a:miter lim="800000"/>
            <a:headEnd/>
            <a:tailEnd/>
          </a:ln>
        </p:spPr>
        <p:txBody>
          <a:bodyPr anchor="ctr"/>
          <a:lstStyle/>
          <a:p>
            <a:pPr algn="ctr" defTabSz="828675">
              <a:lnSpc>
                <a:spcPct val="97000"/>
              </a:lnSpc>
              <a:tabLst>
                <a:tab pos="657225" algn="l"/>
                <a:tab pos="1312863" algn="l"/>
                <a:tab pos="1970088" algn="l"/>
                <a:tab pos="2627313" algn="l"/>
                <a:tab pos="3282950" algn="l"/>
                <a:tab pos="3940175" algn="l"/>
                <a:tab pos="4595813" algn="l"/>
                <a:tab pos="5253038" algn="l"/>
                <a:tab pos="5910263" algn="l"/>
                <a:tab pos="6564313" algn="l"/>
                <a:tab pos="7221538" algn="l"/>
                <a:tab pos="7880350" algn="l"/>
                <a:tab pos="8534400" algn="l"/>
              </a:tabLst>
            </a:pPr>
            <a:r>
              <a:rPr lang="en-US" sz="2800" b="1">
                <a:solidFill>
                  <a:srgbClr val="000066"/>
                </a:solidFill>
                <a:ea typeface="Geneva"/>
                <a:cs typeface="Geneva"/>
              </a:rPr>
              <a:t>The role of Adjuvant therapy</a:t>
            </a:r>
          </a:p>
        </p:txBody>
      </p:sp>
      <p:sp>
        <p:nvSpPr>
          <p:cNvPr id="351235" name="Line 5"/>
          <p:cNvSpPr>
            <a:spLocks noChangeShapeType="1"/>
          </p:cNvSpPr>
          <p:nvPr/>
        </p:nvSpPr>
        <p:spPr bwMode="auto">
          <a:xfrm>
            <a:off x="1098551" y="619125"/>
            <a:ext cx="8064500" cy="0"/>
          </a:xfrm>
          <a:prstGeom prst="line">
            <a:avLst/>
          </a:prstGeom>
          <a:noFill/>
          <a:ln w="25400">
            <a:solidFill>
              <a:srgbClr val="FF0000"/>
            </a:solidFill>
            <a:round/>
            <a:headEnd/>
            <a:tailEnd/>
          </a:ln>
        </p:spPr>
        <p:txBody>
          <a:bodyPr/>
          <a:lstStyle/>
          <a:p>
            <a:endParaRPr lang="it-IT"/>
          </a:p>
        </p:txBody>
      </p:sp>
      <p:pic>
        <p:nvPicPr>
          <p:cNvPr id="351236" name="Picture 2"/>
          <p:cNvPicPr>
            <a:picLocks noChangeAspect="1" noChangeArrowheads="1"/>
          </p:cNvPicPr>
          <p:nvPr/>
        </p:nvPicPr>
        <p:blipFill>
          <a:blip r:embed="rId2" cstate="print"/>
          <a:srcRect/>
          <a:stretch>
            <a:fillRect/>
          </a:stretch>
        </p:blipFill>
        <p:spPr bwMode="auto">
          <a:xfrm>
            <a:off x="306388" y="1125542"/>
            <a:ext cx="9809162" cy="5108575"/>
          </a:xfrm>
          <a:prstGeom prst="rect">
            <a:avLst/>
          </a:prstGeom>
          <a:noFill/>
          <a:ln w="9525">
            <a:noFill/>
            <a:miter lim="800000"/>
            <a:headEnd/>
            <a:tailEnd/>
          </a:ln>
        </p:spPr>
      </p:pic>
      <p:sp>
        <p:nvSpPr>
          <p:cNvPr id="351237" name="Rettangolo 16"/>
          <p:cNvSpPr>
            <a:spLocks noChangeArrowheads="1"/>
          </p:cNvSpPr>
          <p:nvPr/>
        </p:nvSpPr>
        <p:spPr bwMode="auto">
          <a:xfrm>
            <a:off x="6859590" y="6524641"/>
            <a:ext cx="3427067" cy="276999"/>
          </a:xfrm>
          <a:prstGeom prst="rect">
            <a:avLst/>
          </a:prstGeom>
          <a:noFill/>
          <a:ln w="9525">
            <a:noFill/>
            <a:miter lim="800000"/>
            <a:headEnd/>
            <a:tailEnd/>
          </a:ln>
        </p:spPr>
        <p:txBody>
          <a:bodyPr wrap="none">
            <a:spAutoFit/>
          </a:bodyPr>
          <a:lstStyle/>
          <a:p>
            <a:r>
              <a:rPr lang="it-IT" sz="1200">
                <a:solidFill>
                  <a:srgbClr val="002060"/>
                </a:solidFill>
              </a:rPr>
              <a:t>Ryan D et al., N Engl J Med 2014;371:1039-49</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ttangolo 1"/>
          <p:cNvSpPr>
            <a:spLocks noChangeArrowheads="1"/>
          </p:cNvSpPr>
          <p:nvPr/>
        </p:nvSpPr>
        <p:spPr bwMode="auto">
          <a:xfrm>
            <a:off x="234951" y="2454291"/>
            <a:ext cx="9956799" cy="830263"/>
          </a:xfrm>
          <a:prstGeom prst="rect">
            <a:avLst/>
          </a:prstGeom>
          <a:noFill/>
          <a:ln w="9525">
            <a:noFill/>
            <a:miter lim="800000"/>
            <a:headEnd/>
            <a:tailEnd/>
          </a:ln>
        </p:spPr>
        <p:txBody>
          <a:bodyPr>
            <a:spAutoFit/>
          </a:bodyPr>
          <a:lstStyle/>
          <a:p>
            <a:pPr algn="ctr"/>
            <a:r>
              <a:rPr lang="en-US" sz="1600">
                <a:solidFill>
                  <a:srgbClr val="002060"/>
                </a:solidFill>
                <a:latin typeface="Calibri" pitchFamily="34" charset="0"/>
              </a:rPr>
              <a:t>Kaplan-Meier plot of the effect on overall survival of the </a:t>
            </a:r>
            <a:r>
              <a:rPr lang="en-US" sz="1600" b="1">
                <a:solidFill>
                  <a:srgbClr val="002060"/>
                </a:solidFill>
                <a:latin typeface="Calibri" pitchFamily="34" charset="0"/>
              </a:rPr>
              <a:t>time between surgery and the start of treatment </a:t>
            </a:r>
            <a:r>
              <a:rPr lang="en-US" sz="1600">
                <a:solidFill>
                  <a:srgbClr val="002060"/>
                </a:solidFill>
                <a:latin typeface="Calibri" pitchFamily="34" charset="0"/>
              </a:rPr>
              <a:t>for all patients who received all planned therapies (6 cycles) and those who did not ( 6 cycles), </a:t>
            </a:r>
            <a:r>
              <a:rPr lang="en-US" sz="1600">
                <a:solidFill>
                  <a:srgbClr val="FF0000"/>
                </a:solidFill>
                <a:latin typeface="Calibri" pitchFamily="34" charset="0"/>
              </a:rPr>
              <a:t>including</a:t>
            </a:r>
            <a:r>
              <a:rPr lang="en-US" sz="1600">
                <a:solidFill>
                  <a:srgbClr val="002060"/>
                </a:solidFill>
                <a:latin typeface="Calibri" pitchFamily="34" charset="0"/>
              </a:rPr>
              <a:t> or excluding patients who died within 8 months of surgery.</a:t>
            </a:r>
            <a:endParaRPr lang="it-IT" sz="1600">
              <a:solidFill>
                <a:srgbClr val="002060"/>
              </a:solidFill>
              <a:latin typeface="Calibri" pitchFamily="34" charset="0"/>
            </a:endParaRPr>
          </a:p>
        </p:txBody>
      </p:sp>
      <p:sp>
        <p:nvSpPr>
          <p:cNvPr id="393218" name="Rettangolo 4"/>
          <p:cNvSpPr>
            <a:spLocks noChangeArrowheads="1"/>
          </p:cNvSpPr>
          <p:nvPr/>
        </p:nvSpPr>
        <p:spPr bwMode="auto">
          <a:xfrm>
            <a:off x="7161213" y="6608779"/>
            <a:ext cx="3186282" cy="276999"/>
          </a:xfrm>
          <a:prstGeom prst="rect">
            <a:avLst/>
          </a:prstGeom>
          <a:noFill/>
          <a:ln w="9525">
            <a:noFill/>
            <a:miter lim="800000"/>
            <a:headEnd/>
            <a:tailEnd/>
          </a:ln>
        </p:spPr>
        <p:txBody>
          <a:bodyPr wrap="none">
            <a:spAutoFit/>
          </a:bodyPr>
          <a:lstStyle/>
          <a:p>
            <a:r>
              <a:rPr lang="it-IT" sz="1200" i="1">
                <a:solidFill>
                  <a:srgbClr val="002060"/>
                </a:solidFill>
              </a:rPr>
              <a:t>Valle J et al. J Clin Oncol 32:504-512, 2014</a:t>
            </a:r>
            <a:endParaRPr lang="it-IT" sz="1200">
              <a:solidFill>
                <a:srgbClr val="002060"/>
              </a:solidFill>
            </a:endParaRPr>
          </a:p>
        </p:txBody>
      </p:sp>
      <p:pic>
        <p:nvPicPr>
          <p:cNvPr id="393219" name="Picture 3"/>
          <p:cNvPicPr>
            <a:picLocks noChangeAspect="1" noChangeArrowheads="1"/>
          </p:cNvPicPr>
          <p:nvPr/>
        </p:nvPicPr>
        <p:blipFill>
          <a:blip r:embed="rId2" cstate="print"/>
          <a:srcRect r="3075"/>
          <a:stretch>
            <a:fillRect/>
          </a:stretch>
        </p:blipFill>
        <p:spPr bwMode="auto">
          <a:xfrm>
            <a:off x="0" y="-26988"/>
            <a:ext cx="4694238" cy="1365251"/>
          </a:xfrm>
          <a:prstGeom prst="rect">
            <a:avLst/>
          </a:prstGeom>
          <a:noFill/>
          <a:ln w="9525">
            <a:noFill/>
            <a:miter lim="800000"/>
            <a:headEnd/>
            <a:tailEnd/>
          </a:ln>
        </p:spPr>
      </p:pic>
      <p:grpSp>
        <p:nvGrpSpPr>
          <p:cNvPr id="393220" name="Gruppo 3"/>
          <p:cNvGrpSpPr>
            <a:grpSpLocks/>
          </p:cNvGrpSpPr>
          <p:nvPr/>
        </p:nvGrpSpPr>
        <p:grpSpPr bwMode="auto">
          <a:xfrm>
            <a:off x="80963" y="3213116"/>
            <a:ext cx="9371012" cy="3452813"/>
            <a:chOff x="80217" y="2863956"/>
            <a:chExt cx="9917262" cy="3882928"/>
          </a:xfrm>
        </p:grpSpPr>
        <p:pic>
          <p:nvPicPr>
            <p:cNvPr id="393222" name="Picture 2"/>
            <p:cNvPicPr>
              <a:picLocks noChangeAspect="1" noChangeArrowheads="1"/>
            </p:cNvPicPr>
            <p:nvPr/>
          </p:nvPicPr>
          <p:blipFill>
            <a:blip r:embed="rId3" cstate="print"/>
            <a:srcRect l="2505" t="1974" r="2795" b="18295"/>
            <a:stretch>
              <a:fillRect/>
            </a:stretch>
          </p:blipFill>
          <p:spPr bwMode="auto">
            <a:xfrm>
              <a:off x="80217" y="2863956"/>
              <a:ext cx="4762551" cy="3882928"/>
            </a:xfrm>
            <a:prstGeom prst="rect">
              <a:avLst/>
            </a:prstGeom>
            <a:noFill/>
            <a:ln w="9525">
              <a:noFill/>
              <a:miter lim="800000"/>
              <a:headEnd/>
              <a:tailEnd/>
            </a:ln>
          </p:spPr>
        </p:pic>
        <p:pic>
          <p:nvPicPr>
            <p:cNvPr id="393223" name="Picture 2"/>
            <p:cNvPicPr>
              <a:picLocks noChangeAspect="1" noChangeArrowheads="1"/>
            </p:cNvPicPr>
            <p:nvPr/>
          </p:nvPicPr>
          <p:blipFill>
            <a:blip r:embed="rId4" cstate="print"/>
            <a:srcRect l="1817" t="3937" r="4849" b="16321"/>
            <a:stretch>
              <a:fillRect/>
            </a:stretch>
          </p:blipFill>
          <p:spPr bwMode="auto">
            <a:xfrm>
              <a:off x="5210606" y="2863956"/>
              <a:ext cx="4786873" cy="3882928"/>
            </a:xfrm>
            <a:prstGeom prst="rect">
              <a:avLst/>
            </a:prstGeom>
            <a:noFill/>
            <a:ln w="9525">
              <a:noFill/>
              <a:miter lim="800000"/>
              <a:headEnd/>
              <a:tailEnd/>
            </a:ln>
          </p:spPr>
        </p:pic>
        <p:sp>
          <p:nvSpPr>
            <p:cNvPr id="393224" name="Rettangolo 2"/>
            <p:cNvSpPr>
              <a:spLocks noChangeArrowheads="1"/>
            </p:cNvSpPr>
            <p:nvPr/>
          </p:nvSpPr>
          <p:spPr bwMode="auto">
            <a:xfrm>
              <a:off x="2106464" y="2900648"/>
              <a:ext cx="1117649" cy="415339"/>
            </a:xfrm>
            <a:prstGeom prst="rect">
              <a:avLst/>
            </a:prstGeom>
            <a:noFill/>
            <a:ln w="9525">
              <a:noFill/>
              <a:miter lim="800000"/>
              <a:headEnd/>
              <a:tailEnd/>
            </a:ln>
          </p:spPr>
          <p:txBody>
            <a:bodyPr wrap="none">
              <a:spAutoFit/>
            </a:bodyPr>
            <a:lstStyle/>
            <a:p>
              <a:r>
                <a:rPr lang="en-US">
                  <a:solidFill>
                    <a:srgbClr val="FF0000"/>
                  </a:solidFill>
                  <a:latin typeface="Calibri" pitchFamily="34" charset="0"/>
                </a:rPr>
                <a:t>including</a:t>
              </a:r>
              <a:endParaRPr lang="it-IT">
                <a:solidFill>
                  <a:srgbClr val="000000"/>
                </a:solidFill>
                <a:latin typeface="Calibri" pitchFamily="34" charset="0"/>
              </a:endParaRPr>
            </a:p>
          </p:txBody>
        </p:sp>
        <p:sp>
          <p:nvSpPr>
            <p:cNvPr id="393225" name="Rettangolo 7"/>
            <p:cNvSpPr>
              <a:spLocks noChangeArrowheads="1"/>
            </p:cNvSpPr>
            <p:nvPr/>
          </p:nvSpPr>
          <p:spPr bwMode="auto">
            <a:xfrm>
              <a:off x="7333697" y="2924944"/>
              <a:ext cx="1151497" cy="415339"/>
            </a:xfrm>
            <a:prstGeom prst="rect">
              <a:avLst/>
            </a:prstGeom>
            <a:noFill/>
            <a:ln w="9525">
              <a:noFill/>
              <a:miter lim="800000"/>
              <a:headEnd/>
              <a:tailEnd/>
            </a:ln>
          </p:spPr>
          <p:txBody>
            <a:bodyPr wrap="none">
              <a:spAutoFit/>
            </a:bodyPr>
            <a:lstStyle/>
            <a:p>
              <a:r>
                <a:rPr lang="en-US">
                  <a:solidFill>
                    <a:srgbClr val="FF0000"/>
                  </a:solidFill>
                  <a:latin typeface="Calibri" pitchFamily="34" charset="0"/>
                </a:rPr>
                <a:t>excluding</a:t>
              </a:r>
              <a:endParaRPr lang="it-IT">
                <a:solidFill>
                  <a:srgbClr val="000000"/>
                </a:solidFill>
                <a:latin typeface="Calibri" pitchFamily="34" charset="0"/>
              </a:endParaRPr>
            </a:p>
          </p:txBody>
        </p:sp>
      </p:grpSp>
      <p:sp>
        <p:nvSpPr>
          <p:cNvPr id="393221" name="Rettangolo 9"/>
          <p:cNvSpPr>
            <a:spLocks noChangeArrowheads="1"/>
          </p:cNvSpPr>
          <p:nvPr/>
        </p:nvSpPr>
        <p:spPr bwMode="auto">
          <a:xfrm>
            <a:off x="66679" y="1366840"/>
            <a:ext cx="10125075" cy="923330"/>
          </a:xfrm>
          <a:prstGeom prst="rect">
            <a:avLst/>
          </a:prstGeom>
          <a:noFill/>
          <a:ln w="9525">
            <a:solidFill>
              <a:srgbClr val="C00000"/>
            </a:solidFill>
            <a:miter lim="800000"/>
            <a:headEnd/>
            <a:tailEnd/>
          </a:ln>
        </p:spPr>
        <p:txBody>
          <a:bodyPr>
            <a:spAutoFit/>
          </a:bodyPr>
          <a:lstStyle/>
          <a:p>
            <a:pPr algn="ctr"/>
            <a:r>
              <a:rPr lang="en-US" b="1">
                <a:solidFill>
                  <a:srgbClr val="002060"/>
                </a:solidFill>
                <a:latin typeface="Calibri" pitchFamily="34" charset="0"/>
              </a:rPr>
              <a:t>Completion of all 6 cycles of planned adjuvant chemotherapy rather than early initiation was an</a:t>
            </a:r>
          </a:p>
          <a:p>
            <a:pPr algn="ctr"/>
            <a:r>
              <a:rPr lang="en-US" b="1">
                <a:solidFill>
                  <a:srgbClr val="002060"/>
                </a:solidFill>
                <a:latin typeface="Calibri" pitchFamily="34" charset="0"/>
              </a:rPr>
              <a:t>independent prognostic factor after resection for pancreatic adenocarcinoma. No difference in outcome if chemotherapy is delayed up to 12 weeks, thus allowing adequate time for postoperative recovery.</a:t>
            </a:r>
            <a:endParaRPr lang="it-IT" b="1">
              <a:solidFill>
                <a:srgbClr val="002060"/>
              </a:solidFill>
              <a:latin typeface="Calibr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912" y="2514601"/>
            <a:ext cx="8759772" cy="344487"/>
          </a:xfrm>
        </p:spPr>
        <p:txBody>
          <a:bodyPr/>
          <a:lstStyle/>
          <a:p>
            <a:r>
              <a:rPr lang="en-US" sz="700" b="1" kern="1200" dirty="0" smtClean="0">
                <a:solidFill>
                  <a:schemeClr val="tx1"/>
                </a:solidFill>
                <a:latin typeface="Arial" charset="0"/>
                <a:ea typeface="+mn-ea"/>
                <a:cs typeface="+mn-cs"/>
              </a:rPr>
              <a:t>Disease-Free Survival</a:t>
            </a:r>
            <a:endParaRPr lang="en-US" sz="700" b="1" kern="1200" dirty="0">
              <a:solidFill>
                <a:schemeClr val="tx1"/>
              </a:solidFill>
              <a:latin typeface="Arial" charset="0"/>
              <a:ea typeface="+mn-ea"/>
              <a:cs typeface="+mn-cs"/>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7" t="11166" r="2170" b="12848"/>
          <a:stretch/>
        </p:blipFill>
        <p:spPr bwMode="auto">
          <a:xfrm>
            <a:off x="2106464" y="739291"/>
            <a:ext cx="6305846" cy="2491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35" r="12313"/>
          <a:stretch/>
        </p:blipFill>
        <p:spPr bwMode="auto">
          <a:xfrm>
            <a:off x="1996183" y="3356992"/>
            <a:ext cx="5898740"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p:cNvSpPr>
          <p:nvPr/>
        </p:nvSpPr>
        <p:spPr bwMode="auto">
          <a:xfrm>
            <a:off x="2" y="44466"/>
            <a:ext cx="10099675" cy="646113"/>
          </a:xfrm>
          <a:prstGeom prst="rect">
            <a:avLst/>
          </a:prstGeom>
          <a:noFill/>
          <a:ln w="9525">
            <a:noFill/>
            <a:miter lim="800000"/>
            <a:headEnd/>
            <a:tailEnd/>
          </a:ln>
        </p:spPr>
        <p:txBody>
          <a:bodyPr anchor="ctr"/>
          <a:lstStyle/>
          <a:p>
            <a:pPr algn="ctr" defTabSz="828675">
              <a:lnSpc>
                <a:spcPct val="97000"/>
              </a:lnSpc>
              <a:tabLst>
                <a:tab pos="657225" algn="l"/>
                <a:tab pos="1312863" algn="l"/>
                <a:tab pos="1970088" algn="l"/>
                <a:tab pos="2627313" algn="l"/>
                <a:tab pos="3282950" algn="l"/>
                <a:tab pos="3940175" algn="l"/>
                <a:tab pos="4595813" algn="l"/>
                <a:tab pos="5253038" algn="l"/>
                <a:tab pos="5910263" algn="l"/>
                <a:tab pos="6564313" algn="l"/>
                <a:tab pos="7221538" algn="l"/>
                <a:tab pos="7880350" algn="l"/>
                <a:tab pos="8534400" algn="l"/>
              </a:tabLst>
            </a:pPr>
            <a:r>
              <a:rPr lang="en-US" sz="2800" b="1" dirty="0" err="1" smtClean="0">
                <a:solidFill>
                  <a:srgbClr val="000066"/>
                </a:solidFill>
                <a:ea typeface="Geneva"/>
                <a:cs typeface="Geneva"/>
              </a:rPr>
              <a:t>Prodige</a:t>
            </a:r>
            <a:r>
              <a:rPr lang="en-US" sz="2800" b="1" dirty="0" smtClean="0">
                <a:solidFill>
                  <a:srgbClr val="000066"/>
                </a:solidFill>
                <a:ea typeface="Geneva"/>
                <a:cs typeface="Geneva"/>
              </a:rPr>
              <a:t> 24: Disease free survival</a:t>
            </a:r>
          </a:p>
        </p:txBody>
      </p:sp>
      <p:sp>
        <p:nvSpPr>
          <p:cNvPr id="7" name="Line 5"/>
          <p:cNvSpPr>
            <a:spLocks noChangeShapeType="1"/>
          </p:cNvSpPr>
          <p:nvPr/>
        </p:nvSpPr>
        <p:spPr bwMode="auto">
          <a:xfrm>
            <a:off x="1098551" y="619125"/>
            <a:ext cx="8064500" cy="0"/>
          </a:xfrm>
          <a:prstGeom prst="line">
            <a:avLst/>
          </a:prstGeom>
          <a:noFill/>
          <a:ln w="25400">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rgbClr val="000000"/>
              </a:solidFill>
              <a:effectLst/>
              <a:uLnTx/>
              <a:uFillTx/>
            </a:endParaRPr>
          </a:p>
        </p:txBody>
      </p:sp>
      <p:sp>
        <p:nvSpPr>
          <p:cNvPr id="8" name="Title 1"/>
          <p:cNvSpPr txBox="1">
            <a:spLocks/>
          </p:cNvSpPr>
          <p:nvPr/>
        </p:nvSpPr>
        <p:spPr bwMode="auto">
          <a:xfrm>
            <a:off x="8227144" y="6477000"/>
            <a:ext cx="1894524"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kern="1200" dirty="0" smtClean="0">
                <a:solidFill>
                  <a:srgbClr val="002060"/>
                </a:solidFill>
                <a:latin typeface="Arial" charset="0"/>
                <a:ea typeface="+mn-ea"/>
                <a:cs typeface="+mn-cs"/>
              </a:rPr>
              <a:t>Conroy T, ASCO </a:t>
            </a:r>
            <a:r>
              <a:rPr lang="en-US" sz="1200" dirty="0">
                <a:solidFill>
                  <a:srgbClr val="002060"/>
                </a:solidFill>
                <a:latin typeface="Arial" charset="0"/>
              </a:rPr>
              <a:t>2018 </a:t>
            </a:r>
            <a:endParaRPr lang="en-US" sz="1200" kern="1200" dirty="0">
              <a:solidFill>
                <a:srgbClr val="002060"/>
              </a:solidFill>
              <a:latin typeface="Arial" charset="0"/>
              <a:ea typeface="+mn-ea"/>
              <a:cs typeface="+mn-cs"/>
            </a:endParaRPr>
          </a:p>
        </p:txBody>
      </p:sp>
    </p:spTree>
    <p:extLst>
      <p:ext uri="{BB962C8B-B14F-4D97-AF65-F5344CB8AC3E}">
        <p14:creationId xmlns:p14="http://schemas.microsoft.com/office/powerpoint/2010/main" val="1808850667"/>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8348844" y="6477000"/>
            <a:ext cx="1894524"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kern="1200" dirty="0" smtClean="0">
                <a:solidFill>
                  <a:srgbClr val="002060"/>
                </a:solidFill>
                <a:latin typeface="Arial" charset="0"/>
                <a:ea typeface="+mn-ea"/>
                <a:cs typeface="+mn-cs"/>
              </a:rPr>
              <a:t>Conroy T, ASCO </a:t>
            </a:r>
            <a:r>
              <a:rPr lang="en-US" sz="1200" dirty="0">
                <a:solidFill>
                  <a:srgbClr val="002060"/>
                </a:solidFill>
                <a:latin typeface="Arial" charset="0"/>
              </a:rPr>
              <a:t>2018 </a:t>
            </a:r>
            <a:endParaRPr lang="en-US" sz="1200" kern="1200" dirty="0">
              <a:solidFill>
                <a:srgbClr val="002060"/>
              </a:solidFill>
              <a:latin typeface="Arial" charset="0"/>
              <a:ea typeface="+mn-ea"/>
              <a:cs typeface="+mn-cs"/>
            </a:endParaRPr>
          </a:p>
        </p:txBody>
      </p:sp>
      <p:grpSp>
        <p:nvGrpSpPr>
          <p:cNvPr id="3" name="Gruppo 2"/>
          <p:cNvGrpSpPr/>
          <p:nvPr/>
        </p:nvGrpSpPr>
        <p:grpSpPr>
          <a:xfrm>
            <a:off x="2259693" y="1394661"/>
            <a:ext cx="5580276" cy="2069352"/>
            <a:chOff x="1579889" y="524256"/>
            <a:chExt cx="7182546" cy="2816352"/>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0" t="9973" r="1857" b="14503"/>
            <a:stretch/>
          </p:blipFill>
          <p:spPr bwMode="auto">
            <a:xfrm>
              <a:off x="1579889" y="524256"/>
              <a:ext cx="7182546" cy="281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p:cNvSpPr>
            <p:nvPr/>
          </p:nvSpPr>
          <p:spPr bwMode="auto">
            <a:xfrm>
              <a:off x="2756991" y="1780725"/>
              <a:ext cx="936103" cy="646113"/>
            </a:xfrm>
            <a:prstGeom prst="rect">
              <a:avLst/>
            </a:prstGeom>
            <a:noFill/>
            <a:ln w="9525">
              <a:noFill/>
              <a:miter lim="800000"/>
              <a:headEnd/>
              <a:tailEnd/>
            </a:ln>
          </p:spPr>
          <p:txBody>
            <a:bodyPr anchor="ctr"/>
            <a:lstStyle/>
            <a:p>
              <a:pPr algn="ctr" defTabSz="828675">
                <a:lnSpc>
                  <a:spcPct val="97000"/>
                </a:lnSpc>
                <a:tabLst>
                  <a:tab pos="657225" algn="l"/>
                  <a:tab pos="1312863" algn="l"/>
                  <a:tab pos="1970088" algn="l"/>
                  <a:tab pos="2627313" algn="l"/>
                  <a:tab pos="3282950" algn="l"/>
                  <a:tab pos="3940175" algn="l"/>
                  <a:tab pos="4595813" algn="l"/>
                  <a:tab pos="5253038" algn="l"/>
                  <a:tab pos="5910263" algn="l"/>
                  <a:tab pos="6564313" algn="l"/>
                  <a:tab pos="7221538" algn="l"/>
                  <a:tab pos="7880350" algn="l"/>
                  <a:tab pos="8534400" algn="l"/>
                </a:tabLst>
              </a:pPr>
              <a:r>
                <a:rPr lang="en-US" sz="2000" b="1" dirty="0" smtClean="0">
                  <a:solidFill>
                    <a:srgbClr val="000066"/>
                  </a:solidFill>
                  <a:ea typeface="Geneva"/>
                  <a:cs typeface="Geneva"/>
                </a:rPr>
                <a:t>OS</a:t>
              </a:r>
            </a:p>
          </p:txBody>
        </p:sp>
      </p:grpSp>
      <p:grpSp>
        <p:nvGrpSpPr>
          <p:cNvPr id="4" name="Gruppo 3"/>
          <p:cNvGrpSpPr/>
          <p:nvPr/>
        </p:nvGrpSpPr>
        <p:grpSpPr>
          <a:xfrm>
            <a:off x="90240" y="3789040"/>
            <a:ext cx="5235472" cy="2584276"/>
            <a:chOff x="234256" y="2922631"/>
            <a:chExt cx="5630641" cy="2942766"/>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85" t="9565" r="5872" b="15587"/>
            <a:stretch/>
          </p:blipFill>
          <p:spPr bwMode="auto">
            <a:xfrm>
              <a:off x="234256" y="3501008"/>
              <a:ext cx="5630641" cy="2364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p:cNvSpPr>
            <p:nvPr/>
          </p:nvSpPr>
          <p:spPr bwMode="auto">
            <a:xfrm>
              <a:off x="983752" y="2922631"/>
              <a:ext cx="3046073" cy="400122"/>
            </a:xfrm>
            <a:prstGeom prst="rect">
              <a:avLst/>
            </a:prstGeom>
            <a:noFill/>
            <a:ln w="9525">
              <a:noFill/>
              <a:miter lim="800000"/>
              <a:headEnd/>
              <a:tailEnd/>
            </a:ln>
          </p:spPr>
          <p:txBody>
            <a:bodyPr anchor="ctr"/>
            <a:lstStyle/>
            <a:p>
              <a:pPr algn="ctr" defTabSz="828675">
                <a:lnSpc>
                  <a:spcPct val="97000"/>
                </a:lnSpc>
                <a:tabLst>
                  <a:tab pos="657225" algn="l"/>
                  <a:tab pos="1312863" algn="l"/>
                  <a:tab pos="1970088" algn="l"/>
                  <a:tab pos="2627313" algn="l"/>
                  <a:tab pos="3282950" algn="l"/>
                  <a:tab pos="3940175" algn="l"/>
                  <a:tab pos="4595813" algn="l"/>
                  <a:tab pos="5253038" algn="l"/>
                  <a:tab pos="5910263" algn="l"/>
                  <a:tab pos="6564313" algn="l"/>
                  <a:tab pos="7221538" algn="l"/>
                  <a:tab pos="7880350" algn="l"/>
                  <a:tab pos="8534400" algn="l"/>
                </a:tabLst>
              </a:pPr>
              <a:r>
                <a:rPr lang="en-US" sz="1600" b="1" dirty="0" smtClean="0">
                  <a:solidFill>
                    <a:srgbClr val="000066"/>
                  </a:solidFill>
                  <a:ea typeface="Geneva"/>
                  <a:cs typeface="Geneva"/>
                </a:rPr>
                <a:t>Specific survival</a:t>
              </a:r>
            </a:p>
          </p:txBody>
        </p:sp>
      </p:grpSp>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09" t="11606" r="10595" b="13728"/>
          <a:stretch/>
        </p:blipFill>
        <p:spPr bwMode="auto">
          <a:xfrm>
            <a:off x="5396923" y="4258911"/>
            <a:ext cx="4835309" cy="2146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a:spLocks/>
          </p:cNvSpPr>
          <p:nvPr/>
        </p:nvSpPr>
        <p:spPr bwMode="auto">
          <a:xfrm>
            <a:off x="2" y="190599"/>
            <a:ext cx="10099675" cy="646113"/>
          </a:xfrm>
          <a:prstGeom prst="rect">
            <a:avLst/>
          </a:prstGeom>
          <a:noFill/>
          <a:ln w="9525">
            <a:noFill/>
            <a:miter lim="800000"/>
            <a:headEnd/>
            <a:tailEnd/>
          </a:ln>
        </p:spPr>
        <p:txBody>
          <a:bodyPr anchor="ctr"/>
          <a:lstStyle/>
          <a:p>
            <a:pPr algn="ctr" defTabSz="828675">
              <a:lnSpc>
                <a:spcPct val="97000"/>
              </a:lnSpc>
              <a:tabLst>
                <a:tab pos="657225" algn="l"/>
                <a:tab pos="1312863" algn="l"/>
                <a:tab pos="1970088" algn="l"/>
                <a:tab pos="2627313" algn="l"/>
                <a:tab pos="3282950" algn="l"/>
                <a:tab pos="3940175" algn="l"/>
                <a:tab pos="4595813" algn="l"/>
                <a:tab pos="5253038" algn="l"/>
                <a:tab pos="5910263" algn="l"/>
                <a:tab pos="6564313" algn="l"/>
                <a:tab pos="7221538" algn="l"/>
                <a:tab pos="7880350" algn="l"/>
                <a:tab pos="8534400" algn="l"/>
              </a:tabLst>
            </a:pPr>
            <a:r>
              <a:rPr lang="en-US" sz="2800" b="1" dirty="0" smtClean="0">
                <a:solidFill>
                  <a:srgbClr val="000066"/>
                </a:solidFill>
                <a:ea typeface="Geneva"/>
                <a:cs typeface="Geneva"/>
              </a:rPr>
              <a:t>OS, Specific Survival and Metastasis free survival</a:t>
            </a:r>
          </a:p>
        </p:txBody>
      </p:sp>
      <p:sp>
        <p:nvSpPr>
          <p:cNvPr id="14" name="Line 5"/>
          <p:cNvSpPr>
            <a:spLocks noChangeShapeType="1"/>
          </p:cNvSpPr>
          <p:nvPr/>
        </p:nvSpPr>
        <p:spPr bwMode="auto">
          <a:xfrm>
            <a:off x="1098551" y="980728"/>
            <a:ext cx="8064500" cy="0"/>
          </a:xfrm>
          <a:prstGeom prst="line">
            <a:avLst/>
          </a:prstGeom>
          <a:noFill/>
          <a:ln w="25400">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rgbClr val="000000"/>
              </a:solidFill>
              <a:effectLst/>
              <a:uLnTx/>
              <a:uFillTx/>
            </a:endParaRPr>
          </a:p>
        </p:txBody>
      </p:sp>
      <p:sp>
        <p:nvSpPr>
          <p:cNvPr id="15" name="Title 1"/>
          <p:cNvSpPr>
            <a:spLocks/>
          </p:cNvSpPr>
          <p:nvPr/>
        </p:nvSpPr>
        <p:spPr bwMode="auto">
          <a:xfrm>
            <a:off x="6230623" y="3861048"/>
            <a:ext cx="3167908" cy="291897"/>
          </a:xfrm>
          <a:prstGeom prst="rect">
            <a:avLst/>
          </a:prstGeom>
          <a:noFill/>
          <a:ln w="9525">
            <a:noFill/>
            <a:miter lim="800000"/>
            <a:headEnd/>
            <a:tailEnd/>
          </a:ln>
        </p:spPr>
        <p:txBody>
          <a:bodyPr anchor="ctr"/>
          <a:lstStyle/>
          <a:p>
            <a:pPr algn="ctr" defTabSz="828675">
              <a:lnSpc>
                <a:spcPct val="97000"/>
              </a:lnSpc>
              <a:tabLst>
                <a:tab pos="657225" algn="l"/>
                <a:tab pos="1312863" algn="l"/>
                <a:tab pos="1970088" algn="l"/>
                <a:tab pos="2627313" algn="l"/>
                <a:tab pos="3282950" algn="l"/>
                <a:tab pos="3940175" algn="l"/>
                <a:tab pos="4595813" algn="l"/>
                <a:tab pos="5253038" algn="l"/>
                <a:tab pos="5910263" algn="l"/>
                <a:tab pos="6564313" algn="l"/>
                <a:tab pos="7221538" algn="l"/>
                <a:tab pos="7880350" algn="l"/>
                <a:tab pos="8534400" algn="l"/>
              </a:tabLst>
            </a:pPr>
            <a:r>
              <a:rPr lang="en-US" sz="1600" b="1" dirty="0" smtClean="0">
                <a:solidFill>
                  <a:srgbClr val="000066"/>
                </a:solidFill>
                <a:ea typeface="Geneva"/>
                <a:cs typeface="Geneva"/>
              </a:rPr>
              <a:t>Metastasis free survival</a:t>
            </a:r>
          </a:p>
        </p:txBody>
      </p:sp>
    </p:spTree>
    <p:extLst>
      <p:ext uri="{BB962C8B-B14F-4D97-AF65-F5344CB8AC3E}">
        <p14:creationId xmlns:p14="http://schemas.microsoft.com/office/powerpoint/2010/main" val="1379053185"/>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0594" name="Rectangle 5"/>
          <p:cNvSpPr>
            <a:spLocks noChangeArrowheads="1"/>
          </p:cNvSpPr>
          <p:nvPr/>
        </p:nvSpPr>
        <p:spPr bwMode="auto">
          <a:xfrm>
            <a:off x="593725" y="2205054"/>
            <a:ext cx="9072563" cy="1584325"/>
          </a:xfrm>
          <a:prstGeom prst="rect">
            <a:avLst/>
          </a:prstGeom>
          <a:noFill/>
          <a:ln w="9525">
            <a:noFill/>
            <a:miter lim="800000"/>
            <a:headEnd/>
            <a:tailEnd/>
          </a:ln>
        </p:spPr>
        <p:txBody>
          <a:bodyPr lIns="92075" tIns="46038" rIns="92075" bIns="46038" anchorCtr="1"/>
          <a:lstStyle/>
          <a:p>
            <a:pPr algn="ctr" defTabSz="762000">
              <a:lnSpc>
                <a:spcPct val="150000"/>
              </a:lnSpc>
            </a:pPr>
            <a:r>
              <a:rPr lang="en-US" altLang="it-IT" sz="3200" b="1">
                <a:solidFill>
                  <a:srgbClr val="000066"/>
                </a:solidFill>
              </a:rPr>
              <a:t>Neoadjuvant</a:t>
            </a:r>
            <a:endParaRPr lang="it-IT" altLang="it-IT" sz="3200" b="1">
              <a:solidFill>
                <a:srgbClr val="000066"/>
              </a:solidFill>
            </a:endParaRPr>
          </a:p>
        </p:txBody>
      </p:sp>
      <p:sp>
        <p:nvSpPr>
          <p:cNvPr id="3" name="Line 8"/>
          <p:cNvSpPr>
            <a:spLocks noChangeShapeType="1"/>
          </p:cNvSpPr>
          <p:nvPr/>
        </p:nvSpPr>
        <p:spPr bwMode="auto">
          <a:xfrm>
            <a:off x="1098551" y="2924944"/>
            <a:ext cx="8064500" cy="0"/>
          </a:xfrm>
          <a:prstGeom prst="line">
            <a:avLst/>
          </a:prstGeom>
          <a:noFill/>
          <a:ln w="25400">
            <a:solidFill>
              <a:srgbClr val="FF0000"/>
            </a:solidFill>
            <a:round/>
            <a:headEnd/>
            <a:tailEnd/>
          </a:ln>
        </p:spPr>
        <p:txBody>
          <a:bodyPr/>
          <a:lstStyle/>
          <a:p>
            <a:endParaRPr lang="it-IT"/>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954091" y="188913"/>
            <a:ext cx="7921625" cy="514350"/>
          </a:xfrm>
        </p:spPr>
        <p:txBody>
          <a:bodyPr>
            <a:noAutofit/>
          </a:bodyPr>
          <a:lstStyle/>
          <a:p>
            <a:pPr algn="ctr">
              <a:defRPr/>
            </a:pPr>
            <a:r>
              <a:rPr lang="it-IT" altLang="it-IT" sz="2800" b="1" dirty="0" err="1" smtClean="0">
                <a:solidFill>
                  <a:srgbClr val="003366"/>
                </a:solidFill>
                <a:ea typeface="+mn-ea"/>
                <a:cs typeface="Arial" panose="020B0604020202020204" pitchFamily="34" charset="0"/>
              </a:rPr>
              <a:t>Neoadjuvant</a:t>
            </a:r>
            <a:r>
              <a:rPr lang="it-IT" altLang="it-IT" sz="2800" b="1" dirty="0" smtClean="0">
                <a:solidFill>
                  <a:srgbClr val="003366"/>
                </a:solidFill>
                <a:ea typeface="+mn-ea"/>
                <a:cs typeface="Arial" panose="020B0604020202020204" pitchFamily="34" charset="0"/>
              </a:rPr>
              <a:t> </a:t>
            </a:r>
            <a:r>
              <a:rPr lang="it-IT" altLang="it-IT" sz="2800" b="1" dirty="0" err="1" smtClean="0">
                <a:solidFill>
                  <a:srgbClr val="003366"/>
                </a:solidFill>
                <a:ea typeface="+mn-ea"/>
                <a:cs typeface="Arial" panose="020B0604020202020204" pitchFamily="34" charset="0"/>
              </a:rPr>
              <a:t>chemotherapy</a:t>
            </a:r>
            <a:endParaRPr lang="en-US" altLang="it-IT" sz="2800" b="1" dirty="0">
              <a:solidFill>
                <a:srgbClr val="003366"/>
              </a:solidFill>
              <a:ea typeface="+mn-ea"/>
              <a:cs typeface="Arial" panose="020B0604020202020204" pitchFamily="34" charset="0"/>
            </a:endParaRPr>
          </a:p>
        </p:txBody>
      </p:sp>
      <p:cxnSp>
        <p:nvCxnSpPr>
          <p:cNvPr id="4" name="Connettore 1 3"/>
          <p:cNvCxnSpPr/>
          <p:nvPr/>
        </p:nvCxnSpPr>
        <p:spPr>
          <a:xfrm>
            <a:off x="1674814" y="765175"/>
            <a:ext cx="665003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9636" name="Rettangolo 7"/>
          <p:cNvSpPr>
            <a:spLocks noChangeArrowheads="1"/>
          </p:cNvSpPr>
          <p:nvPr/>
        </p:nvSpPr>
        <p:spPr bwMode="auto">
          <a:xfrm>
            <a:off x="378272" y="1628800"/>
            <a:ext cx="9550400" cy="2246769"/>
          </a:xfrm>
          <a:prstGeom prst="rect">
            <a:avLst/>
          </a:prstGeom>
          <a:noFill/>
          <a:ln w="9525">
            <a:noFill/>
            <a:miter lim="800000"/>
            <a:headEnd/>
            <a:tailEnd/>
          </a:ln>
        </p:spPr>
        <p:txBody>
          <a:bodyPr>
            <a:spAutoFit/>
          </a:bodyPr>
          <a:lstStyle/>
          <a:p>
            <a:pPr marL="182563" indent="-182563">
              <a:spcBef>
                <a:spcPts val="600"/>
              </a:spcBef>
              <a:buClr>
                <a:srgbClr val="FF0000"/>
              </a:buClr>
              <a:buFontTx/>
              <a:buChar char="•"/>
              <a:defRPr/>
            </a:pPr>
            <a:r>
              <a:rPr lang="en-US" altLang="it-IT" sz="2000" dirty="0">
                <a:solidFill>
                  <a:srgbClr val="003367"/>
                </a:solidFill>
                <a:latin typeface="Arial" pitchFamily="34" charset="0"/>
                <a:ea typeface="MS PGothic" pitchFamily="34" charset="-128"/>
                <a:cs typeface="+mn-cs"/>
              </a:rPr>
              <a:t>Almost 100% of patients can be treated (they are </a:t>
            </a:r>
            <a:r>
              <a:rPr lang="it-IT" altLang="it-IT" sz="2000" dirty="0" err="1">
                <a:solidFill>
                  <a:srgbClr val="003367"/>
                </a:solidFill>
                <a:latin typeface="Arial" pitchFamily="34" charset="0"/>
                <a:ea typeface="MS PGothic" pitchFamily="34" charset="-128"/>
                <a:cs typeface="+mn-cs"/>
              </a:rPr>
              <a:t>healthier</a:t>
            </a:r>
            <a:r>
              <a:rPr lang="it-IT" altLang="it-IT" sz="2000" dirty="0">
                <a:solidFill>
                  <a:srgbClr val="003367"/>
                </a:solidFill>
                <a:latin typeface="Arial" pitchFamily="34" charset="0"/>
                <a:ea typeface="MS PGothic" pitchFamily="34" charset="-128"/>
                <a:cs typeface="+mn-cs"/>
              </a:rPr>
              <a:t> </a:t>
            </a:r>
            <a:r>
              <a:rPr lang="it-IT" altLang="it-IT" sz="2000" dirty="0" err="1">
                <a:solidFill>
                  <a:srgbClr val="003367"/>
                </a:solidFill>
                <a:latin typeface="Arial" pitchFamily="34" charset="0"/>
                <a:ea typeface="MS PGothic" pitchFamily="34" charset="-128"/>
                <a:cs typeface="+mn-cs"/>
              </a:rPr>
              <a:t>pts</a:t>
            </a:r>
            <a:r>
              <a:rPr lang="it-IT" altLang="it-IT" sz="2000" dirty="0" smtClean="0">
                <a:solidFill>
                  <a:srgbClr val="003367"/>
                </a:solidFill>
                <a:latin typeface="Arial" pitchFamily="34" charset="0"/>
                <a:ea typeface="MS PGothic" pitchFamily="34" charset="-128"/>
                <a:cs typeface="+mn-cs"/>
              </a:rPr>
              <a:t>)</a:t>
            </a:r>
          </a:p>
          <a:p>
            <a:pPr marL="182563" indent="-182563">
              <a:spcBef>
                <a:spcPts val="600"/>
              </a:spcBef>
              <a:buClr>
                <a:srgbClr val="FF0000"/>
              </a:buClr>
              <a:buFontTx/>
              <a:buChar char="•"/>
              <a:defRPr/>
            </a:pPr>
            <a:r>
              <a:rPr lang="en-US" sz="2000" dirty="0" smtClean="0">
                <a:solidFill>
                  <a:srgbClr val="003367"/>
                </a:solidFill>
                <a:latin typeface="Arial"/>
                <a:cs typeface="Times New Roman" charset="0"/>
              </a:rPr>
              <a:t>Treatment of microM1 disease, improvement of local control and, possibly, disease </a:t>
            </a:r>
            <a:r>
              <a:rPr lang="en-US" sz="2000" dirty="0" err="1" smtClean="0">
                <a:solidFill>
                  <a:srgbClr val="003367"/>
                </a:solidFill>
                <a:latin typeface="Arial"/>
                <a:cs typeface="Times New Roman" charset="0"/>
              </a:rPr>
              <a:t>downstaging</a:t>
            </a:r>
            <a:r>
              <a:rPr lang="en-US" sz="2000" dirty="0" smtClean="0">
                <a:solidFill>
                  <a:srgbClr val="003367"/>
                </a:solidFill>
                <a:latin typeface="Arial"/>
                <a:cs typeface="Times New Roman" charset="0"/>
              </a:rPr>
              <a:t> may allow for a </a:t>
            </a:r>
            <a:r>
              <a:rPr lang="it-IT" sz="2000" dirty="0" err="1" smtClean="0">
                <a:solidFill>
                  <a:srgbClr val="003367"/>
                </a:solidFill>
                <a:latin typeface="Arial"/>
                <a:cs typeface="Times New Roman" charset="0"/>
              </a:rPr>
              <a:t>surgical</a:t>
            </a:r>
            <a:r>
              <a:rPr lang="it-IT" sz="2000" dirty="0" smtClean="0">
                <a:solidFill>
                  <a:srgbClr val="003367"/>
                </a:solidFill>
                <a:latin typeface="Arial"/>
                <a:cs typeface="Times New Roman" charset="0"/>
              </a:rPr>
              <a:t> </a:t>
            </a:r>
            <a:r>
              <a:rPr lang="it-IT" sz="2000" dirty="0" err="1" smtClean="0">
                <a:solidFill>
                  <a:srgbClr val="003367"/>
                </a:solidFill>
                <a:latin typeface="Arial"/>
                <a:cs typeface="Times New Roman" charset="0"/>
              </a:rPr>
              <a:t>resection</a:t>
            </a:r>
            <a:r>
              <a:rPr lang="it-IT" sz="2000" dirty="0" smtClean="0">
                <a:solidFill>
                  <a:srgbClr val="003367"/>
                </a:solidFill>
                <a:latin typeface="Arial"/>
                <a:cs typeface="Times New Roman" charset="0"/>
              </a:rPr>
              <a:t> in </a:t>
            </a:r>
            <a:r>
              <a:rPr lang="it-IT" sz="2000" dirty="0" err="1" smtClean="0">
                <a:solidFill>
                  <a:srgbClr val="003367"/>
                </a:solidFill>
                <a:latin typeface="Arial"/>
                <a:cs typeface="Times New Roman" charset="0"/>
              </a:rPr>
              <a:t>selected</a:t>
            </a:r>
            <a:r>
              <a:rPr lang="it-IT" sz="2000" dirty="0" smtClean="0">
                <a:solidFill>
                  <a:srgbClr val="003367"/>
                </a:solidFill>
                <a:latin typeface="Arial"/>
                <a:cs typeface="Times New Roman" charset="0"/>
              </a:rPr>
              <a:t> </a:t>
            </a:r>
            <a:r>
              <a:rPr lang="it-IT" sz="2000" dirty="0" err="1" smtClean="0">
                <a:solidFill>
                  <a:srgbClr val="003367"/>
                </a:solidFill>
                <a:latin typeface="Arial"/>
                <a:cs typeface="Times New Roman" charset="0"/>
              </a:rPr>
              <a:t>cases</a:t>
            </a:r>
            <a:r>
              <a:rPr lang="it-IT" sz="2000" dirty="0" smtClean="0">
                <a:solidFill>
                  <a:srgbClr val="003367"/>
                </a:solidFill>
                <a:latin typeface="Arial"/>
                <a:cs typeface="Times New Roman" charset="0"/>
              </a:rPr>
              <a:t>.</a:t>
            </a:r>
            <a:endParaRPr lang="it-IT" altLang="it-IT" sz="2000" dirty="0">
              <a:solidFill>
                <a:srgbClr val="003367"/>
              </a:solidFill>
              <a:latin typeface="Arial" pitchFamily="34" charset="0"/>
              <a:ea typeface="MS PGothic" pitchFamily="34" charset="-128"/>
              <a:cs typeface="+mn-cs"/>
            </a:endParaRPr>
          </a:p>
          <a:p>
            <a:pPr marL="182563" indent="-182563">
              <a:spcBef>
                <a:spcPts val="600"/>
              </a:spcBef>
              <a:buClr>
                <a:srgbClr val="FF0000"/>
              </a:buClr>
              <a:buFontTx/>
              <a:buChar char="•"/>
              <a:defRPr/>
            </a:pPr>
            <a:r>
              <a:rPr lang="it-IT" altLang="it-IT" sz="2000" dirty="0">
                <a:solidFill>
                  <a:srgbClr val="003367"/>
                </a:solidFill>
                <a:latin typeface="Arial" pitchFamily="34" charset="0"/>
                <a:ea typeface="MS PGothic" pitchFamily="34" charset="-128"/>
                <a:cs typeface="+mn-cs"/>
              </a:rPr>
              <a:t>May </a:t>
            </a:r>
            <a:r>
              <a:rPr lang="it-IT" altLang="it-IT" sz="2000" dirty="0" err="1">
                <a:solidFill>
                  <a:srgbClr val="003367"/>
                </a:solidFill>
                <a:latin typeface="Arial" pitchFamily="34" charset="0"/>
                <a:ea typeface="MS PGothic" pitchFamily="34" charset="-128"/>
                <a:cs typeface="+mn-cs"/>
              </a:rPr>
              <a:t>shrink</a:t>
            </a:r>
            <a:r>
              <a:rPr lang="it-IT" altLang="it-IT" sz="2000" dirty="0">
                <a:solidFill>
                  <a:srgbClr val="003367"/>
                </a:solidFill>
                <a:latin typeface="Arial" pitchFamily="34" charset="0"/>
                <a:ea typeface="MS PGothic" pitchFamily="34" charset="-128"/>
                <a:cs typeface="+mn-cs"/>
              </a:rPr>
              <a:t> </a:t>
            </a:r>
            <a:r>
              <a:rPr lang="it-IT" altLang="it-IT" sz="2000" dirty="0" err="1">
                <a:solidFill>
                  <a:srgbClr val="003367"/>
                </a:solidFill>
                <a:latin typeface="Arial" pitchFamily="34" charset="0"/>
                <a:ea typeface="MS PGothic" pitchFamily="34" charset="-128"/>
                <a:cs typeface="+mn-cs"/>
              </a:rPr>
              <a:t>tumors</a:t>
            </a:r>
            <a:r>
              <a:rPr lang="it-IT" altLang="it-IT" sz="2000" dirty="0">
                <a:solidFill>
                  <a:srgbClr val="003367"/>
                </a:solidFill>
                <a:latin typeface="Arial" pitchFamily="34" charset="0"/>
                <a:ea typeface="MS PGothic" pitchFamily="34" charset="-128"/>
                <a:cs typeface="+mn-cs"/>
              </a:rPr>
              <a:t> </a:t>
            </a:r>
            <a:r>
              <a:rPr lang="it-IT" altLang="it-IT" sz="2000" dirty="0" err="1">
                <a:solidFill>
                  <a:srgbClr val="003367"/>
                </a:solidFill>
                <a:latin typeface="Arial" pitchFamily="34" charset="0"/>
                <a:ea typeface="MS PGothic" pitchFamily="34" charset="-128"/>
                <a:cs typeface="+mn-cs"/>
              </a:rPr>
              <a:t>to</a:t>
            </a:r>
            <a:r>
              <a:rPr lang="it-IT" altLang="it-IT" sz="2000" dirty="0">
                <a:solidFill>
                  <a:srgbClr val="003367"/>
                </a:solidFill>
                <a:latin typeface="Arial" pitchFamily="34" charset="0"/>
                <a:ea typeface="MS PGothic" pitchFamily="34" charset="-128"/>
                <a:cs typeface="+mn-cs"/>
              </a:rPr>
              <a:t> </a:t>
            </a:r>
            <a:r>
              <a:rPr lang="it-IT" altLang="it-IT" sz="2000" dirty="0" err="1">
                <a:solidFill>
                  <a:srgbClr val="003367"/>
                </a:solidFill>
                <a:latin typeface="Arial" pitchFamily="34" charset="0"/>
                <a:ea typeface="MS PGothic" pitchFamily="34" charset="-128"/>
                <a:cs typeface="+mn-cs"/>
              </a:rPr>
              <a:t>improve</a:t>
            </a:r>
            <a:r>
              <a:rPr lang="it-IT" altLang="it-IT" sz="2000" dirty="0">
                <a:solidFill>
                  <a:srgbClr val="003367"/>
                </a:solidFill>
                <a:latin typeface="Arial" pitchFamily="34" charset="0"/>
                <a:ea typeface="MS PGothic" pitchFamily="34" charset="-128"/>
                <a:cs typeface="+mn-cs"/>
              </a:rPr>
              <a:t> </a:t>
            </a:r>
            <a:r>
              <a:rPr lang="it-IT" altLang="it-IT" sz="2000" dirty="0" err="1">
                <a:solidFill>
                  <a:srgbClr val="003367"/>
                </a:solidFill>
                <a:latin typeface="Arial" pitchFamily="34" charset="0"/>
                <a:ea typeface="MS PGothic" pitchFamily="34" charset="-128"/>
                <a:cs typeface="+mn-cs"/>
              </a:rPr>
              <a:t>surgical</a:t>
            </a:r>
            <a:r>
              <a:rPr lang="it-IT" altLang="it-IT" sz="2000" dirty="0">
                <a:solidFill>
                  <a:srgbClr val="003367"/>
                </a:solidFill>
                <a:latin typeface="Arial" pitchFamily="34" charset="0"/>
                <a:ea typeface="MS PGothic" pitchFamily="34" charset="-128"/>
                <a:cs typeface="+mn-cs"/>
              </a:rPr>
              <a:t> </a:t>
            </a:r>
            <a:r>
              <a:rPr lang="it-IT" altLang="it-IT" sz="2000" dirty="0" err="1">
                <a:solidFill>
                  <a:srgbClr val="003367"/>
                </a:solidFill>
                <a:latin typeface="Arial" pitchFamily="34" charset="0"/>
                <a:ea typeface="MS PGothic" pitchFamily="34" charset="-128"/>
                <a:cs typeface="+mn-cs"/>
              </a:rPr>
              <a:t>margins</a:t>
            </a:r>
            <a:r>
              <a:rPr lang="it-IT" altLang="it-IT" sz="2000" dirty="0">
                <a:solidFill>
                  <a:srgbClr val="003367"/>
                </a:solidFill>
                <a:latin typeface="Arial" pitchFamily="34" charset="0"/>
                <a:ea typeface="MS PGothic" pitchFamily="34" charset="-128"/>
                <a:cs typeface="+mn-cs"/>
              </a:rPr>
              <a:t> and </a:t>
            </a:r>
            <a:r>
              <a:rPr lang="it-IT" altLang="it-IT" sz="2000" dirty="0" err="1">
                <a:solidFill>
                  <a:srgbClr val="003367"/>
                </a:solidFill>
                <a:latin typeface="Arial" pitchFamily="34" charset="0"/>
                <a:ea typeface="MS PGothic" pitchFamily="34" charset="-128"/>
                <a:cs typeface="+mn-cs"/>
              </a:rPr>
              <a:t>increase</a:t>
            </a:r>
            <a:r>
              <a:rPr lang="it-IT" altLang="it-IT" sz="2000" dirty="0">
                <a:solidFill>
                  <a:srgbClr val="003367"/>
                </a:solidFill>
                <a:latin typeface="Arial" pitchFamily="34" charset="0"/>
                <a:ea typeface="MS PGothic" pitchFamily="34" charset="-128"/>
                <a:cs typeface="+mn-cs"/>
              </a:rPr>
              <a:t> the chance </a:t>
            </a:r>
            <a:r>
              <a:rPr lang="it-IT" altLang="it-IT" sz="2000" dirty="0" err="1">
                <a:solidFill>
                  <a:srgbClr val="003367"/>
                </a:solidFill>
                <a:latin typeface="Arial" pitchFamily="34" charset="0"/>
                <a:ea typeface="MS PGothic" pitchFamily="34" charset="-128"/>
                <a:cs typeface="+mn-cs"/>
              </a:rPr>
              <a:t>for</a:t>
            </a:r>
            <a:r>
              <a:rPr lang="it-IT" altLang="it-IT" sz="2000" dirty="0">
                <a:solidFill>
                  <a:srgbClr val="003367"/>
                </a:solidFill>
                <a:latin typeface="Arial" pitchFamily="34" charset="0"/>
                <a:ea typeface="MS PGothic" pitchFamily="34" charset="-128"/>
                <a:cs typeface="+mn-cs"/>
              </a:rPr>
              <a:t> R0</a:t>
            </a:r>
          </a:p>
          <a:p>
            <a:pPr marL="182563" indent="-182563">
              <a:spcBef>
                <a:spcPts val="600"/>
              </a:spcBef>
              <a:buClr>
                <a:srgbClr val="FF0000"/>
              </a:buClr>
              <a:buFontTx/>
              <a:buChar char="•"/>
              <a:defRPr/>
            </a:pPr>
            <a:r>
              <a:rPr lang="en-US" altLang="it-IT" sz="2000" dirty="0" smtClean="0">
                <a:solidFill>
                  <a:srgbClr val="003367"/>
                </a:solidFill>
                <a:latin typeface="Arial" pitchFamily="34" charset="0"/>
                <a:ea typeface="MS PGothic" pitchFamily="34" charset="-128"/>
                <a:cs typeface="+mn-cs"/>
              </a:rPr>
              <a:t>Reduce </a:t>
            </a:r>
            <a:r>
              <a:rPr lang="en-US" altLang="it-IT" sz="2000" dirty="0">
                <a:solidFill>
                  <a:srgbClr val="003367"/>
                </a:solidFill>
                <a:latin typeface="Arial" pitchFamily="34" charset="0"/>
                <a:ea typeface="MS PGothic" pitchFamily="34" charset="-128"/>
                <a:cs typeface="+mn-cs"/>
              </a:rPr>
              <a:t>operative difficulty and % of pancreas removed</a:t>
            </a:r>
            <a:endParaRPr lang="it-IT" altLang="it-IT" sz="2000" dirty="0">
              <a:solidFill>
                <a:srgbClr val="003367"/>
              </a:solidFill>
              <a:latin typeface="Arial" pitchFamily="34" charset="0"/>
              <a:ea typeface="MS PGothic" pitchFamily="34" charset="-128"/>
              <a:cs typeface="+mn-cs"/>
            </a:endParaRPr>
          </a:p>
          <a:p>
            <a:pPr marL="182563" indent="-182563">
              <a:spcBef>
                <a:spcPts val="600"/>
              </a:spcBef>
              <a:buClr>
                <a:srgbClr val="FF0000"/>
              </a:buClr>
              <a:buFontTx/>
              <a:buChar char="•"/>
              <a:defRPr/>
            </a:pPr>
            <a:r>
              <a:rPr lang="en-US" altLang="it-IT" sz="2000" dirty="0">
                <a:solidFill>
                  <a:srgbClr val="003367"/>
                </a:solidFill>
                <a:latin typeface="Arial" pitchFamily="34" charset="0"/>
                <a:ea typeface="MS PGothic" pitchFamily="34" charset="-128"/>
                <a:cs typeface="+mn-cs"/>
              </a:rPr>
              <a:t>Abundant tissue for correlative </a:t>
            </a:r>
            <a:r>
              <a:rPr lang="en-US" altLang="it-IT" sz="2000" dirty="0" smtClean="0">
                <a:solidFill>
                  <a:srgbClr val="003367"/>
                </a:solidFill>
                <a:latin typeface="Arial" pitchFamily="34" charset="0"/>
                <a:ea typeface="MS PGothic" pitchFamily="34" charset="-128"/>
                <a:cs typeface="+mn-cs"/>
              </a:rPr>
              <a:t>studies</a:t>
            </a:r>
            <a:endParaRPr lang="en-US" altLang="it-IT" sz="2000" dirty="0">
              <a:solidFill>
                <a:srgbClr val="003367"/>
              </a:solidFill>
              <a:latin typeface="Arial" pitchFamily="34" charset="0"/>
              <a:ea typeface="MS PGothic" pitchFamily="34" charset="-128"/>
              <a:cs typeface="+mn-cs"/>
            </a:endParaRPr>
          </a:p>
        </p:txBody>
      </p:sp>
      <p:sp>
        <p:nvSpPr>
          <p:cNvPr id="7" name="Rettangolo 1"/>
          <p:cNvSpPr>
            <a:spLocks noChangeArrowheads="1"/>
          </p:cNvSpPr>
          <p:nvPr/>
        </p:nvSpPr>
        <p:spPr bwMode="auto">
          <a:xfrm>
            <a:off x="330000" y="4581780"/>
            <a:ext cx="9455150"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3038" indent="-173038" eaLnBrk="0" hangingPunct="0">
              <a:spcBef>
                <a:spcPct val="20000"/>
              </a:spcBef>
              <a:buClr>
                <a:schemeClr val="accent1"/>
              </a:buClr>
              <a:buSzPct val="70000"/>
              <a:buBlip>
                <a:blip r:embed="rId2"/>
              </a:buBlip>
              <a:defRPr sz="2400">
                <a:solidFill>
                  <a:schemeClr val="bg1"/>
                </a:solidFill>
                <a:latin typeface="Arial" pitchFamily="34" charset="0"/>
                <a:ea typeface="MS PGothic" pitchFamily="34" charset="-128"/>
              </a:defRPr>
            </a:lvl1pPr>
            <a:lvl2pPr marL="742950" indent="-285750" eaLnBrk="0" hangingPunct="0">
              <a:spcBef>
                <a:spcPct val="20000"/>
              </a:spcBef>
              <a:buSzPct val="50000"/>
              <a:buBlip>
                <a:blip r:embed="rId2"/>
              </a:buBlip>
              <a:defRPr sz="20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1400">
                <a:solidFill>
                  <a:schemeClr val="bg1"/>
                </a:solidFill>
                <a:latin typeface="Arial" pitchFamily="34" charset="0"/>
                <a:ea typeface="MS PGothic" pitchFamily="34" charset="-128"/>
              </a:defRPr>
            </a:lvl3pPr>
            <a:lvl4pPr marL="1600200" indent="-228600" eaLnBrk="0" hangingPunct="0">
              <a:spcBef>
                <a:spcPct val="20000"/>
              </a:spcBef>
              <a:buChar char="•"/>
              <a:defRPr sz="1400">
                <a:solidFill>
                  <a:schemeClr val="bg1"/>
                </a:solidFill>
                <a:latin typeface="Arial" pitchFamily="34" charset="0"/>
                <a:ea typeface="MS PGothic" pitchFamily="34" charset="-128"/>
              </a:defRPr>
            </a:lvl4pPr>
            <a:lvl5pPr marL="2057400" indent="-228600" eaLnBrk="0" hangingPunct="0">
              <a:spcBef>
                <a:spcPct val="20000"/>
              </a:spcBef>
              <a:buChar char="»"/>
              <a:defRPr sz="14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9pPr>
          </a:lstStyle>
          <a:p>
            <a:pPr eaLnBrk="1" hangingPunct="1">
              <a:spcBef>
                <a:spcPts val="600"/>
              </a:spcBef>
              <a:buClr>
                <a:srgbClr val="FF0000"/>
              </a:buClr>
              <a:buSzTx/>
              <a:buFontTx/>
              <a:buChar char="•"/>
            </a:pPr>
            <a:r>
              <a:rPr lang="en-US" altLang="it-IT" sz="2000" dirty="0" smtClean="0">
                <a:solidFill>
                  <a:srgbClr val="003367"/>
                </a:solidFill>
                <a:cs typeface="Arial" pitchFamily="34" charset="0"/>
              </a:rPr>
              <a:t>Up to 20% of patients progress during neoadjuvant treatment (local and distant), thus missing patients potentially curable with surgery upfront</a:t>
            </a:r>
            <a:endParaRPr lang="it-IT" altLang="it-IT" sz="2000" dirty="0" smtClean="0">
              <a:solidFill>
                <a:srgbClr val="003367"/>
              </a:solidFill>
              <a:cs typeface="Arial" pitchFamily="34" charset="0"/>
            </a:endParaRPr>
          </a:p>
          <a:p>
            <a:pPr eaLnBrk="1" hangingPunct="1">
              <a:spcBef>
                <a:spcPts val="600"/>
              </a:spcBef>
              <a:buClr>
                <a:srgbClr val="FF0000"/>
              </a:buClr>
              <a:buSzTx/>
              <a:buFontTx/>
              <a:buChar char="•"/>
            </a:pPr>
            <a:r>
              <a:rPr lang="en-US" altLang="it-IT" sz="2000" dirty="0" smtClean="0">
                <a:solidFill>
                  <a:srgbClr val="003367"/>
                </a:solidFill>
                <a:cs typeface="Arial" pitchFamily="34" charset="0"/>
              </a:rPr>
              <a:t> Grade 3/4 toxicity higher with neoadjuvant vs adjuvant therapy (8.4%-22%)</a:t>
            </a:r>
          </a:p>
          <a:p>
            <a:pPr eaLnBrk="1" hangingPunct="1">
              <a:spcBef>
                <a:spcPts val="600"/>
              </a:spcBef>
              <a:buClr>
                <a:srgbClr val="FF0000"/>
              </a:buClr>
              <a:buSzTx/>
              <a:buFontTx/>
              <a:buChar char="•"/>
            </a:pPr>
            <a:r>
              <a:rPr lang="en-US" altLang="it-IT" sz="2000" dirty="0" smtClean="0">
                <a:solidFill>
                  <a:srgbClr val="003367"/>
                </a:solidFill>
                <a:cs typeface="Arial" pitchFamily="34" charset="0"/>
              </a:rPr>
              <a:t> More intense protocols (FOLFIRINOX) will have higher toxicity. </a:t>
            </a:r>
          </a:p>
          <a:p>
            <a:pPr eaLnBrk="1" hangingPunct="1">
              <a:spcBef>
                <a:spcPts val="600"/>
              </a:spcBef>
              <a:buClr>
                <a:srgbClr val="FF0000"/>
              </a:buClr>
              <a:buSzTx/>
              <a:buFontTx/>
              <a:buChar char="•"/>
            </a:pPr>
            <a:r>
              <a:rPr lang="en-US" altLang="it-IT" sz="2000" dirty="0" smtClean="0">
                <a:solidFill>
                  <a:srgbClr val="003367"/>
                </a:solidFill>
                <a:cs typeface="Arial" pitchFamily="34" charset="0"/>
              </a:rPr>
              <a:t>Patients are selected, as some patients never </a:t>
            </a:r>
            <a:r>
              <a:rPr lang="it-IT" altLang="it-IT" sz="2000" dirty="0" err="1" smtClean="0">
                <a:solidFill>
                  <a:srgbClr val="003367"/>
                </a:solidFill>
                <a:cs typeface="Arial" pitchFamily="34" charset="0"/>
              </a:rPr>
              <a:t>make</a:t>
            </a:r>
            <a:r>
              <a:rPr lang="it-IT" altLang="it-IT" sz="2000" dirty="0" smtClean="0">
                <a:solidFill>
                  <a:srgbClr val="003367"/>
                </a:solidFill>
                <a:cs typeface="Arial" pitchFamily="34" charset="0"/>
              </a:rPr>
              <a:t> </a:t>
            </a:r>
            <a:r>
              <a:rPr lang="it-IT" altLang="it-IT" sz="2000" dirty="0" err="1" smtClean="0">
                <a:solidFill>
                  <a:srgbClr val="003367"/>
                </a:solidFill>
                <a:cs typeface="Arial" pitchFamily="34" charset="0"/>
              </a:rPr>
              <a:t>it</a:t>
            </a:r>
            <a:r>
              <a:rPr lang="it-IT" altLang="it-IT" sz="2000" dirty="0" smtClean="0">
                <a:solidFill>
                  <a:srgbClr val="003367"/>
                </a:solidFill>
                <a:cs typeface="Arial" pitchFamily="34" charset="0"/>
              </a:rPr>
              <a:t> to </a:t>
            </a:r>
            <a:r>
              <a:rPr lang="it-IT" altLang="it-IT" sz="2000" dirty="0" err="1" smtClean="0">
                <a:solidFill>
                  <a:srgbClr val="003367"/>
                </a:solidFill>
                <a:cs typeface="Arial" pitchFamily="34" charset="0"/>
              </a:rPr>
              <a:t>surgery</a:t>
            </a:r>
            <a:r>
              <a:rPr lang="it-IT" altLang="it-IT" sz="2000" dirty="0" smtClean="0">
                <a:solidFill>
                  <a:srgbClr val="003367"/>
                </a:solidFill>
                <a:cs typeface="Arial" pitchFamily="34" charset="0"/>
              </a:rPr>
              <a:t>. </a:t>
            </a:r>
          </a:p>
        </p:txBody>
      </p:sp>
      <p:sp>
        <p:nvSpPr>
          <p:cNvPr id="10" name="Rettangolo 9"/>
          <p:cNvSpPr/>
          <p:nvPr/>
        </p:nvSpPr>
        <p:spPr>
          <a:xfrm>
            <a:off x="4338712" y="1124744"/>
            <a:ext cx="697627" cy="461665"/>
          </a:xfrm>
          <a:prstGeom prst="rect">
            <a:avLst/>
          </a:prstGeom>
          <a:ln>
            <a:solidFill>
              <a:schemeClr val="accent1"/>
            </a:solidFill>
          </a:ln>
        </p:spPr>
        <p:txBody>
          <a:bodyPr wrap="none">
            <a:spAutoFit/>
          </a:bodyPr>
          <a:lstStyle/>
          <a:p>
            <a:r>
              <a:rPr lang="it-IT" altLang="it-IT" sz="2400" b="1" dirty="0" smtClean="0">
                <a:solidFill>
                  <a:srgbClr val="003366"/>
                </a:solidFill>
                <a:cs typeface="Arial" panose="020B0604020202020204" pitchFamily="34" charset="0"/>
              </a:rPr>
              <a:t>Pro</a:t>
            </a:r>
            <a:endParaRPr lang="it-IT" sz="2400" dirty="0"/>
          </a:p>
        </p:txBody>
      </p:sp>
      <p:sp>
        <p:nvSpPr>
          <p:cNvPr id="11" name="Rettangolo 10"/>
          <p:cNvSpPr/>
          <p:nvPr/>
        </p:nvSpPr>
        <p:spPr>
          <a:xfrm>
            <a:off x="4050680" y="4047455"/>
            <a:ext cx="1176925" cy="461665"/>
          </a:xfrm>
          <a:prstGeom prst="rect">
            <a:avLst/>
          </a:prstGeom>
          <a:ln>
            <a:solidFill>
              <a:schemeClr val="accent1"/>
            </a:solidFill>
          </a:ln>
        </p:spPr>
        <p:txBody>
          <a:bodyPr wrap="none">
            <a:spAutoFit/>
          </a:bodyPr>
          <a:lstStyle/>
          <a:p>
            <a:r>
              <a:rPr lang="it-IT" altLang="it-IT" sz="2400" b="1" dirty="0" smtClean="0">
                <a:solidFill>
                  <a:srgbClr val="003366"/>
                </a:solidFill>
                <a:cs typeface="Arial" panose="020B0604020202020204" pitchFamily="34" charset="0"/>
              </a:rPr>
              <a:t>Contra</a:t>
            </a:r>
            <a:endParaRPr lang="it-IT" sz="2400" dirty="0"/>
          </a:p>
        </p:txBody>
      </p:sp>
    </p:spTree>
    <p:extLst>
      <p:ext uri="{BB962C8B-B14F-4D97-AF65-F5344CB8AC3E}">
        <p14:creationId xmlns:p14="http://schemas.microsoft.com/office/powerpoint/2010/main" val="9092748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Connettore 1 15"/>
          <p:cNvCxnSpPr/>
          <p:nvPr/>
        </p:nvCxnSpPr>
        <p:spPr>
          <a:xfrm>
            <a:off x="1504950" y="765175"/>
            <a:ext cx="665003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686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4194" y="1033479"/>
            <a:ext cx="6418262"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ttangolo 4"/>
          <p:cNvSpPr>
            <a:spLocks noChangeArrowheads="1"/>
          </p:cNvSpPr>
          <p:nvPr/>
        </p:nvSpPr>
        <p:spPr bwMode="auto">
          <a:xfrm>
            <a:off x="2393956" y="260355"/>
            <a:ext cx="518477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Blip>
                <a:blip r:embed="rId3"/>
              </a:buBlip>
              <a:defRPr sz="2400">
                <a:solidFill>
                  <a:schemeClr val="bg1"/>
                </a:solidFill>
                <a:latin typeface="Arial" pitchFamily="34" charset="0"/>
                <a:ea typeface="MS PGothic" pitchFamily="34" charset="-128"/>
              </a:defRPr>
            </a:lvl1pPr>
            <a:lvl2pPr marL="742950" indent="-285750" eaLnBrk="0" hangingPunct="0">
              <a:spcBef>
                <a:spcPct val="20000"/>
              </a:spcBef>
              <a:buSzPct val="50000"/>
              <a:buBlip>
                <a:blip r:embed="rId3"/>
              </a:buBlip>
              <a:defRPr sz="20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1400">
                <a:solidFill>
                  <a:schemeClr val="bg1"/>
                </a:solidFill>
                <a:latin typeface="Arial" pitchFamily="34" charset="0"/>
                <a:ea typeface="MS PGothic" pitchFamily="34" charset="-128"/>
              </a:defRPr>
            </a:lvl3pPr>
            <a:lvl4pPr marL="1600200" indent="-228600" eaLnBrk="0" hangingPunct="0">
              <a:spcBef>
                <a:spcPct val="20000"/>
              </a:spcBef>
              <a:buChar char="•"/>
              <a:defRPr sz="1400">
                <a:solidFill>
                  <a:schemeClr val="bg1"/>
                </a:solidFill>
                <a:latin typeface="Arial" pitchFamily="34" charset="0"/>
                <a:ea typeface="MS PGothic" pitchFamily="34" charset="-128"/>
              </a:defRPr>
            </a:lvl4pPr>
            <a:lvl5pPr marL="2057400" indent="-228600" eaLnBrk="0" hangingPunct="0">
              <a:spcBef>
                <a:spcPct val="20000"/>
              </a:spcBef>
              <a:buChar char="»"/>
              <a:defRPr sz="14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9pPr>
          </a:lstStyle>
          <a:p>
            <a:pPr algn="ctr" eaLnBrk="1" hangingPunct="1">
              <a:spcBef>
                <a:spcPct val="0"/>
              </a:spcBef>
              <a:buClrTx/>
              <a:buSzTx/>
              <a:buFontTx/>
              <a:buNone/>
            </a:pPr>
            <a:r>
              <a:rPr lang="it-IT" altLang="it-IT" b="1" smtClean="0">
                <a:solidFill>
                  <a:srgbClr val="003367"/>
                </a:solidFill>
                <a:cs typeface="Arial" pitchFamily="34" charset="0"/>
              </a:rPr>
              <a:t>La definizione è importante </a:t>
            </a:r>
            <a:endParaRPr lang="it-IT" altLang="it-IT" smtClean="0">
              <a:solidFill>
                <a:srgbClr val="003367"/>
              </a:solidFill>
              <a:cs typeface="Arial" pitchFamily="34" charset="0"/>
            </a:endParaRPr>
          </a:p>
        </p:txBody>
      </p:sp>
      <p:pic>
        <p:nvPicPr>
          <p:cNvPr id="686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21854" t="14799" r="31017" b="59261"/>
          <a:stretch>
            <a:fillRect/>
          </a:stretch>
        </p:blipFill>
        <p:spPr bwMode="auto">
          <a:xfrm>
            <a:off x="1481138" y="3735388"/>
            <a:ext cx="7466012"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1818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188913"/>
            <a:ext cx="9883775" cy="514350"/>
          </a:xfrm>
        </p:spPr>
        <p:txBody>
          <a:bodyPr>
            <a:noAutofit/>
          </a:bodyPr>
          <a:lstStyle/>
          <a:p>
            <a:pPr algn="ctr">
              <a:defRPr/>
            </a:pPr>
            <a:r>
              <a:rPr lang="it-IT" altLang="it-IT" sz="2800" b="1" dirty="0" smtClean="0">
                <a:solidFill>
                  <a:srgbClr val="003366"/>
                </a:solidFill>
                <a:ea typeface="+mn-ea"/>
                <a:cs typeface="Arial" panose="020B0604020202020204" pitchFamily="34" charset="0"/>
              </a:rPr>
              <a:t>First decide on </a:t>
            </a:r>
            <a:r>
              <a:rPr lang="it-IT" altLang="it-IT" sz="2800" b="1" dirty="0" err="1" smtClean="0">
                <a:solidFill>
                  <a:srgbClr val="003366"/>
                </a:solidFill>
                <a:ea typeface="+mn-ea"/>
                <a:cs typeface="Arial" panose="020B0604020202020204" pitchFamily="34" charset="0"/>
              </a:rPr>
              <a:t>resectability</a:t>
            </a:r>
            <a:endParaRPr lang="en-US" altLang="it-IT" sz="2800" b="1" dirty="0">
              <a:solidFill>
                <a:srgbClr val="003366"/>
              </a:solidFill>
              <a:ea typeface="+mn-ea"/>
              <a:cs typeface="Arial" panose="020B0604020202020204" pitchFamily="34" charset="0"/>
            </a:endParaRPr>
          </a:p>
        </p:txBody>
      </p:sp>
      <p:cxnSp>
        <p:nvCxnSpPr>
          <p:cNvPr id="4" name="Connettore 1 3"/>
          <p:cNvCxnSpPr/>
          <p:nvPr/>
        </p:nvCxnSpPr>
        <p:spPr>
          <a:xfrm>
            <a:off x="1674813" y="765175"/>
            <a:ext cx="665003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97284" name="Gruppo 9"/>
          <p:cNvGrpSpPr>
            <a:grpSpLocks/>
          </p:cNvGrpSpPr>
          <p:nvPr/>
        </p:nvGrpSpPr>
        <p:grpSpPr bwMode="auto">
          <a:xfrm>
            <a:off x="357188" y="1393825"/>
            <a:ext cx="5400675" cy="3240088"/>
            <a:chOff x="306264" y="1412776"/>
            <a:chExt cx="7056784" cy="4293096"/>
          </a:xfrm>
        </p:grpSpPr>
        <p:pic>
          <p:nvPicPr>
            <p:cNvPr id="97289" name="Picture 2"/>
            <p:cNvPicPr>
              <a:picLocks noChangeAspect="1" noChangeArrowheads="1"/>
            </p:cNvPicPr>
            <p:nvPr/>
          </p:nvPicPr>
          <p:blipFill>
            <a:blip r:embed="rId2">
              <a:extLst>
                <a:ext uri="{28A0092B-C50C-407E-A947-70E740481C1C}">
                  <a14:useLocalDpi xmlns:a14="http://schemas.microsoft.com/office/drawing/2010/main" val="0"/>
                </a:ext>
              </a:extLst>
            </a:blip>
            <a:srcRect l="13840" t="36530" r="47362" b="6241"/>
            <a:stretch>
              <a:fillRect/>
            </a:stretch>
          </p:blipFill>
          <p:spPr bwMode="auto">
            <a:xfrm>
              <a:off x="306264" y="1412776"/>
              <a:ext cx="4896544" cy="406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0" name="Picture 2"/>
            <p:cNvPicPr>
              <a:picLocks noChangeAspect="1" noChangeArrowheads="1"/>
            </p:cNvPicPr>
            <p:nvPr/>
          </p:nvPicPr>
          <p:blipFill>
            <a:blip r:embed="rId2">
              <a:extLst>
                <a:ext uri="{28A0092B-C50C-407E-A947-70E740481C1C}">
                  <a14:useLocalDpi xmlns:a14="http://schemas.microsoft.com/office/drawing/2010/main" val="0"/>
                </a:ext>
              </a:extLst>
            </a:blip>
            <a:srcRect l="53780" t="30241" r="28534" b="6241"/>
            <a:stretch>
              <a:fillRect/>
            </a:stretch>
          </p:blipFill>
          <p:spPr bwMode="auto">
            <a:xfrm>
              <a:off x="5237743" y="1412776"/>
              <a:ext cx="2125305" cy="429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7285" name="Picture 3"/>
          <p:cNvPicPr>
            <a:picLocks noChangeAspect="1" noChangeArrowheads="1"/>
          </p:cNvPicPr>
          <p:nvPr/>
        </p:nvPicPr>
        <p:blipFill>
          <a:blip r:embed="rId3">
            <a:extLst>
              <a:ext uri="{28A0092B-C50C-407E-A947-70E740481C1C}">
                <a14:useLocalDpi xmlns:a14="http://schemas.microsoft.com/office/drawing/2010/main" val="0"/>
              </a:ext>
            </a:extLst>
          </a:blip>
          <a:srcRect l="21178" t="75200" r="37244" b="7161"/>
          <a:stretch>
            <a:fillRect/>
          </a:stretch>
        </p:blipFill>
        <p:spPr bwMode="auto">
          <a:xfrm>
            <a:off x="5707063" y="2166938"/>
            <a:ext cx="44640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CasellaDiTesto 4"/>
          <p:cNvSpPr txBox="1">
            <a:spLocks noChangeArrowheads="1"/>
          </p:cNvSpPr>
          <p:nvPr/>
        </p:nvSpPr>
        <p:spPr bwMode="auto">
          <a:xfrm>
            <a:off x="2622550" y="987425"/>
            <a:ext cx="3979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Blip>
                <a:blip r:embed="rId4"/>
              </a:buBlip>
              <a:defRPr sz="2400">
                <a:solidFill>
                  <a:schemeClr val="bg1"/>
                </a:solidFill>
                <a:latin typeface="Arial" panose="020B0604020202020204" pitchFamily="34" charset="0"/>
                <a:ea typeface="MS PGothic" panose="020B0600070205080204" pitchFamily="34" charset="-128"/>
              </a:defRPr>
            </a:lvl1pPr>
            <a:lvl2pPr marL="742950" indent="-285750">
              <a:spcBef>
                <a:spcPct val="20000"/>
              </a:spcBef>
              <a:buSzPct val="50000"/>
              <a:buBlip>
                <a:blip r:embed="rId4"/>
              </a:buBlip>
              <a:defRPr sz="2000">
                <a:solidFill>
                  <a:schemeClr val="bg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400">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1400">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1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400">
                <a:solidFill>
                  <a:schemeClr val="bg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it-IT" altLang="it-IT" sz="1200">
                <a:solidFill>
                  <a:schemeClr val="tx1"/>
                </a:solidFill>
                <a:cs typeface="Arial" panose="020B0604020202020204" pitchFamily="34" charset="0"/>
              </a:rPr>
              <a:t>Modified from original Van Laethem, WGIC ESMO 2017</a:t>
            </a:r>
          </a:p>
        </p:txBody>
      </p:sp>
      <p:sp>
        <p:nvSpPr>
          <p:cNvPr id="9" name="Rettangolo 1">
            <a:extLst>
              <a:ext uri="{FF2B5EF4-FFF2-40B4-BE49-F238E27FC236}"/>
            </a:extLst>
          </p:cNvPr>
          <p:cNvSpPr>
            <a:spLocks noChangeArrowheads="1"/>
          </p:cNvSpPr>
          <p:nvPr/>
        </p:nvSpPr>
        <p:spPr bwMode="auto">
          <a:xfrm>
            <a:off x="809625" y="5108575"/>
            <a:ext cx="8578850" cy="1108075"/>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377" eaLnBrk="1" fontAlgn="auto" hangingPunct="1">
              <a:spcBef>
                <a:spcPts val="0"/>
              </a:spcBef>
              <a:spcAft>
                <a:spcPts val="0"/>
              </a:spcAft>
              <a:defRPr/>
            </a:pPr>
            <a:r>
              <a:rPr lang="en-GB" altLang="it-IT" sz="2200" b="1" dirty="0">
                <a:solidFill>
                  <a:srgbClr val="002060"/>
                </a:solidFill>
                <a:latin typeface="Tahoma" pitchFamily="34" charset="0"/>
              </a:rPr>
              <a:t>In </a:t>
            </a:r>
            <a:r>
              <a:rPr lang="en-GB" altLang="it-IT" sz="2200" b="1" dirty="0" err="1">
                <a:solidFill>
                  <a:srgbClr val="002060"/>
                </a:solidFill>
                <a:latin typeface="Tahoma" pitchFamily="34" charset="0"/>
              </a:rPr>
              <a:t>caso</a:t>
            </a:r>
            <a:r>
              <a:rPr lang="en-GB" altLang="it-IT" sz="2200" b="1" dirty="0">
                <a:solidFill>
                  <a:srgbClr val="002060"/>
                </a:solidFill>
                <a:latin typeface="Tahoma" pitchFamily="34" charset="0"/>
              </a:rPr>
              <a:t> di</a:t>
            </a:r>
            <a:r>
              <a:rPr lang="en-GB" altLang="it-IT" sz="2200" b="1" dirty="0">
                <a:solidFill>
                  <a:srgbClr val="002060"/>
                </a:solidFill>
                <a:latin typeface="Tahoma" pitchFamily="34" charset="0"/>
                <a:ea typeface="+mn-ea"/>
              </a:rPr>
              <a:t> </a:t>
            </a:r>
            <a:r>
              <a:rPr lang="en-GB" altLang="it-IT" sz="2200" b="1" dirty="0" err="1">
                <a:solidFill>
                  <a:srgbClr val="002060"/>
                </a:solidFill>
                <a:latin typeface="Tahoma" pitchFamily="34" charset="0"/>
                <a:ea typeface="+mn-ea"/>
              </a:rPr>
              <a:t>contatto</a:t>
            </a:r>
            <a:r>
              <a:rPr lang="en-GB" altLang="it-IT" sz="2200" b="1" dirty="0">
                <a:solidFill>
                  <a:srgbClr val="002060"/>
                </a:solidFill>
                <a:latin typeface="Tahoma" pitchFamily="34" charset="0"/>
                <a:ea typeface="+mn-ea"/>
              </a:rPr>
              <a:t> </a:t>
            </a:r>
            <a:r>
              <a:rPr lang="en-GB" altLang="it-IT" sz="2200" b="1" dirty="0" err="1">
                <a:solidFill>
                  <a:srgbClr val="002060"/>
                </a:solidFill>
                <a:latin typeface="Tahoma" pitchFamily="34" charset="0"/>
                <a:ea typeface="+mn-ea"/>
              </a:rPr>
              <a:t>arterioso</a:t>
            </a:r>
            <a:r>
              <a:rPr lang="en-GB" altLang="it-IT" sz="2200" b="1" dirty="0">
                <a:solidFill>
                  <a:srgbClr val="002060"/>
                </a:solidFill>
                <a:latin typeface="Tahoma" pitchFamily="34" charset="0"/>
                <a:ea typeface="+mn-ea"/>
              </a:rPr>
              <a:t> (di </a:t>
            </a:r>
            <a:r>
              <a:rPr lang="en-GB" altLang="it-IT" sz="2200" b="1" dirty="0" err="1">
                <a:solidFill>
                  <a:srgbClr val="002060"/>
                </a:solidFill>
                <a:latin typeface="Tahoma" pitchFamily="34" charset="0"/>
                <a:ea typeface="+mn-ea"/>
              </a:rPr>
              <a:t>qualsiasi</a:t>
            </a:r>
            <a:r>
              <a:rPr lang="en-GB" altLang="it-IT" sz="2200" b="1" dirty="0">
                <a:solidFill>
                  <a:srgbClr val="002060"/>
                </a:solidFill>
                <a:latin typeface="Tahoma" pitchFamily="34" charset="0"/>
                <a:ea typeface="+mn-ea"/>
              </a:rPr>
              <a:t> </a:t>
            </a:r>
            <a:r>
              <a:rPr lang="en-GB" altLang="it-IT" sz="2200" b="1" dirty="0" err="1">
                <a:solidFill>
                  <a:srgbClr val="002060"/>
                </a:solidFill>
                <a:latin typeface="Tahoma" pitchFamily="34" charset="0"/>
                <a:ea typeface="+mn-ea"/>
              </a:rPr>
              <a:t>entità</a:t>
            </a:r>
            <a:r>
              <a:rPr lang="en-GB" altLang="it-IT" sz="2200" b="1" dirty="0">
                <a:solidFill>
                  <a:srgbClr val="002060"/>
                </a:solidFill>
                <a:latin typeface="Tahoma" pitchFamily="34" charset="0"/>
                <a:ea typeface="+mn-ea"/>
              </a:rPr>
              <a:t>), e in </a:t>
            </a:r>
            <a:r>
              <a:rPr lang="en-GB" altLang="it-IT" sz="2200" b="1" dirty="0" err="1">
                <a:solidFill>
                  <a:srgbClr val="002060"/>
                </a:solidFill>
                <a:latin typeface="Tahoma" pitchFamily="34" charset="0"/>
                <a:ea typeface="+mn-ea"/>
              </a:rPr>
              <a:t>caso</a:t>
            </a:r>
            <a:r>
              <a:rPr lang="en-GB" altLang="it-IT" sz="2200" b="1" dirty="0">
                <a:solidFill>
                  <a:srgbClr val="002060"/>
                </a:solidFill>
                <a:latin typeface="Tahoma" pitchFamily="34" charset="0"/>
                <a:ea typeface="+mn-ea"/>
              </a:rPr>
              <a:t> di </a:t>
            </a:r>
            <a:r>
              <a:rPr lang="en-GB" altLang="it-IT" sz="2200" b="1" dirty="0" err="1">
                <a:solidFill>
                  <a:srgbClr val="002060"/>
                </a:solidFill>
                <a:latin typeface="Tahoma" pitchFamily="34" charset="0"/>
                <a:ea typeface="+mn-ea"/>
              </a:rPr>
              <a:t>irregolarità</a:t>
            </a:r>
            <a:r>
              <a:rPr lang="en-GB" altLang="it-IT" sz="2200" b="1" dirty="0">
                <a:solidFill>
                  <a:srgbClr val="002060"/>
                </a:solidFill>
                <a:latin typeface="Tahoma" pitchFamily="34" charset="0"/>
                <a:ea typeface="+mn-ea"/>
              </a:rPr>
              <a:t> del </a:t>
            </a:r>
            <a:r>
              <a:rPr lang="en-GB" altLang="it-IT" sz="2200" b="1" dirty="0" err="1">
                <a:solidFill>
                  <a:srgbClr val="002060"/>
                </a:solidFill>
                <a:latin typeface="Tahoma" pitchFamily="34" charset="0"/>
                <a:ea typeface="+mn-ea"/>
              </a:rPr>
              <a:t>profilo</a:t>
            </a:r>
            <a:r>
              <a:rPr lang="en-GB" altLang="it-IT" sz="2200" b="1" dirty="0">
                <a:solidFill>
                  <a:srgbClr val="002060"/>
                </a:solidFill>
                <a:latin typeface="Tahoma" pitchFamily="34" charset="0"/>
                <a:ea typeface="+mn-ea"/>
              </a:rPr>
              <a:t> </a:t>
            </a:r>
            <a:r>
              <a:rPr lang="en-GB" altLang="it-IT" sz="2200" b="1" dirty="0" err="1">
                <a:solidFill>
                  <a:srgbClr val="002060"/>
                </a:solidFill>
                <a:latin typeface="Tahoma" pitchFamily="34" charset="0"/>
                <a:ea typeface="+mn-ea"/>
              </a:rPr>
              <a:t>venoso</a:t>
            </a:r>
            <a:r>
              <a:rPr lang="en-GB" altLang="it-IT" sz="2200" b="1" dirty="0">
                <a:solidFill>
                  <a:srgbClr val="002060"/>
                </a:solidFill>
                <a:latin typeface="Tahoma" pitchFamily="34" charset="0"/>
                <a:ea typeface="+mn-ea"/>
              </a:rPr>
              <a:t>, </a:t>
            </a:r>
          </a:p>
          <a:p>
            <a:pPr algn="ctr" defTabSz="914377" eaLnBrk="1" fontAlgn="auto" hangingPunct="1">
              <a:spcBef>
                <a:spcPts val="0"/>
              </a:spcBef>
              <a:spcAft>
                <a:spcPts val="0"/>
              </a:spcAft>
              <a:defRPr/>
            </a:pPr>
            <a:r>
              <a:rPr lang="en-GB" altLang="it-IT" sz="2200" b="1" dirty="0" err="1">
                <a:solidFill>
                  <a:srgbClr val="002060"/>
                </a:solidFill>
                <a:latin typeface="Tahoma" pitchFamily="34" charset="0"/>
                <a:ea typeface="+mn-ea"/>
              </a:rPr>
              <a:t>il</a:t>
            </a:r>
            <a:r>
              <a:rPr lang="en-GB" altLang="it-IT" sz="2200" b="1" dirty="0">
                <a:solidFill>
                  <a:srgbClr val="002060"/>
                </a:solidFill>
                <a:latin typeface="Tahoma" pitchFamily="34" charset="0"/>
                <a:ea typeface="+mn-ea"/>
              </a:rPr>
              <a:t> </a:t>
            </a:r>
            <a:r>
              <a:rPr lang="en-GB" altLang="it-IT" sz="2200" b="1" dirty="0" err="1">
                <a:solidFill>
                  <a:srgbClr val="002060"/>
                </a:solidFill>
                <a:latin typeface="Tahoma" pitchFamily="34" charset="0"/>
                <a:ea typeface="+mn-ea"/>
              </a:rPr>
              <a:t>paziente</a:t>
            </a:r>
            <a:r>
              <a:rPr lang="en-GB" altLang="it-IT" sz="2200" b="1" dirty="0">
                <a:solidFill>
                  <a:srgbClr val="002060"/>
                </a:solidFill>
                <a:latin typeface="Tahoma" pitchFamily="34" charset="0"/>
                <a:ea typeface="+mn-ea"/>
              </a:rPr>
              <a:t> </a:t>
            </a:r>
            <a:r>
              <a:rPr lang="en-GB" altLang="it-IT" sz="2200" b="1" dirty="0" err="1">
                <a:solidFill>
                  <a:srgbClr val="002060"/>
                </a:solidFill>
                <a:latin typeface="Tahoma" pitchFamily="34" charset="0"/>
                <a:ea typeface="+mn-ea"/>
              </a:rPr>
              <a:t>va</a:t>
            </a:r>
            <a:r>
              <a:rPr lang="en-GB" altLang="it-IT" sz="2200" b="1" dirty="0">
                <a:solidFill>
                  <a:srgbClr val="002060"/>
                </a:solidFill>
                <a:latin typeface="Tahoma" pitchFamily="34" charset="0"/>
                <a:ea typeface="+mn-ea"/>
              </a:rPr>
              <a:t> </a:t>
            </a:r>
            <a:r>
              <a:rPr lang="en-GB" altLang="it-IT" sz="2200" b="1" dirty="0" err="1">
                <a:solidFill>
                  <a:srgbClr val="002060"/>
                </a:solidFill>
                <a:latin typeface="Tahoma" pitchFamily="34" charset="0"/>
                <a:ea typeface="+mn-ea"/>
              </a:rPr>
              <a:t>indirizzato</a:t>
            </a:r>
            <a:r>
              <a:rPr lang="en-GB" altLang="it-IT" sz="2200" b="1" dirty="0">
                <a:solidFill>
                  <a:srgbClr val="002060"/>
                </a:solidFill>
                <a:latin typeface="Tahoma" pitchFamily="34" charset="0"/>
                <a:ea typeface="+mn-ea"/>
              </a:rPr>
              <a:t> a </a:t>
            </a:r>
            <a:r>
              <a:rPr lang="en-GB" altLang="it-IT" sz="2200" b="1" dirty="0" err="1">
                <a:solidFill>
                  <a:srgbClr val="002060"/>
                </a:solidFill>
                <a:latin typeface="Tahoma" pitchFamily="34" charset="0"/>
                <a:ea typeface="+mn-ea"/>
              </a:rPr>
              <a:t>terapia</a:t>
            </a:r>
            <a:r>
              <a:rPr lang="en-GB" altLang="it-IT" sz="2200" b="1" dirty="0">
                <a:solidFill>
                  <a:srgbClr val="002060"/>
                </a:solidFill>
                <a:latin typeface="Tahoma" pitchFamily="34" charset="0"/>
                <a:ea typeface="+mn-ea"/>
              </a:rPr>
              <a:t> </a:t>
            </a:r>
            <a:r>
              <a:rPr lang="en-GB" altLang="it-IT" sz="2200" b="1" dirty="0" err="1">
                <a:solidFill>
                  <a:srgbClr val="002060"/>
                </a:solidFill>
                <a:latin typeface="Tahoma" pitchFamily="34" charset="0"/>
                <a:ea typeface="+mn-ea"/>
              </a:rPr>
              <a:t>neoadiuvante</a:t>
            </a:r>
            <a:endParaRPr lang="en-GB" altLang="it-IT" sz="2200" b="1" dirty="0">
              <a:solidFill>
                <a:srgbClr val="002060"/>
              </a:solidFill>
              <a:latin typeface="Tahoma" pitchFamily="34" charset="0"/>
              <a:ea typeface="+mn-ea"/>
            </a:endParaRPr>
          </a:p>
        </p:txBody>
      </p:sp>
      <p:sp>
        <p:nvSpPr>
          <p:cNvPr id="97288" name="CasellaDiTesto 4"/>
          <p:cNvSpPr txBox="1">
            <a:spLocks noChangeArrowheads="1"/>
          </p:cNvSpPr>
          <p:nvPr/>
        </p:nvSpPr>
        <p:spPr bwMode="auto">
          <a:xfrm>
            <a:off x="3863975" y="6269038"/>
            <a:ext cx="1495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Blip>
                <a:blip r:embed="rId4"/>
              </a:buBlip>
              <a:defRPr sz="2400">
                <a:solidFill>
                  <a:schemeClr val="bg1"/>
                </a:solidFill>
                <a:latin typeface="Arial" panose="020B0604020202020204" pitchFamily="34" charset="0"/>
                <a:ea typeface="MS PGothic" panose="020B0600070205080204" pitchFamily="34" charset="-128"/>
              </a:defRPr>
            </a:lvl1pPr>
            <a:lvl2pPr marL="742950" indent="-285750">
              <a:spcBef>
                <a:spcPct val="20000"/>
              </a:spcBef>
              <a:buSzPct val="50000"/>
              <a:buBlip>
                <a:blip r:embed="rId4"/>
              </a:buBlip>
              <a:defRPr sz="2000">
                <a:solidFill>
                  <a:schemeClr val="bg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400">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1400">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1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400">
                <a:solidFill>
                  <a:schemeClr val="bg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it-IT" altLang="it-IT" sz="1200">
                <a:solidFill>
                  <a:schemeClr val="tx1"/>
                </a:solidFill>
                <a:cs typeface="Arial" panose="020B0604020202020204" pitchFamily="34" charset="0"/>
              </a:rPr>
              <a:t>GianPaolo Balzano</a:t>
            </a:r>
          </a:p>
        </p:txBody>
      </p:sp>
    </p:spTree>
    <p:extLst>
      <p:ext uri="{BB962C8B-B14F-4D97-AF65-F5344CB8AC3E}">
        <p14:creationId xmlns:p14="http://schemas.microsoft.com/office/powerpoint/2010/main" val="13436018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9174" name="Group 38"/>
          <p:cNvGraphicFramePr>
            <a:graphicFrameLocks noGrp="1"/>
          </p:cNvGraphicFramePr>
          <p:nvPr>
            <p:extLst>
              <p:ext uri="{D42A27DB-BD31-4B8C-83A1-F6EECF244321}">
                <p14:modId xmlns:p14="http://schemas.microsoft.com/office/powerpoint/2010/main" val="2192099139"/>
              </p:ext>
            </p:extLst>
          </p:nvPr>
        </p:nvGraphicFramePr>
        <p:xfrm>
          <a:off x="606426" y="2301877"/>
          <a:ext cx="9048750" cy="3030539"/>
        </p:xfrm>
        <a:graphic>
          <a:graphicData uri="http://schemas.openxmlformats.org/drawingml/2006/table">
            <a:tbl>
              <a:tblPr/>
              <a:tblGrid>
                <a:gridCol w="2982913"/>
                <a:gridCol w="1906587"/>
                <a:gridCol w="2081213"/>
                <a:gridCol w="2078037"/>
              </a:tblGrid>
              <a:tr h="822325">
                <a:tc>
                  <a:txBody>
                    <a:bodyPr/>
                    <a:lstStyle/>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2000" b="1" i="0" u="none" strike="noStrike" cap="none" normalizeH="0" baseline="0" dirty="0" smtClean="0">
                          <a:ln>
                            <a:noFill/>
                          </a:ln>
                          <a:solidFill>
                            <a:schemeClr val="tx1"/>
                          </a:solidFill>
                          <a:effectLst/>
                          <a:latin typeface="Arial" pitchFamily="34" charset="0"/>
                          <a:ea typeface="MS PGothic" pitchFamily="34" charset="-128"/>
                        </a:rPr>
                        <a:t>Stage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2000" b="1" i="0" u="none" strike="noStrike" cap="none" normalizeH="0" baseline="0" dirty="0" err="1" smtClean="0">
                          <a:ln>
                            <a:noFill/>
                          </a:ln>
                          <a:solidFill>
                            <a:schemeClr val="tx1"/>
                          </a:solidFill>
                          <a:effectLst/>
                          <a:latin typeface="Arial" pitchFamily="34" charset="0"/>
                          <a:ea typeface="MS PGothic" pitchFamily="34" charset="-128"/>
                        </a:rPr>
                        <a:t>Incidence</a:t>
                      </a:r>
                      <a:r>
                        <a:rPr kumimoji="0" lang="it-IT" sz="2000" b="1" i="0" u="none" strike="noStrike" cap="none" normalizeH="0" baseline="0" dirty="0" smtClean="0">
                          <a:ln>
                            <a:noFill/>
                          </a:ln>
                          <a:solidFill>
                            <a:schemeClr val="tx1"/>
                          </a:solidFill>
                          <a:effectLst/>
                          <a:latin typeface="Arial" pitchFamily="34" charset="0"/>
                          <a:ea typeface="MS PGothic" pitchFamily="34" charset="-128"/>
                        </a:rPr>
                        <a:t> (%)</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2000" b="1" i="0" u="none" strike="noStrike" cap="none" normalizeH="0" baseline="0" dirty="0" smtClean="0">
                          <a:ln>
                            <a:noFill/>
                          </a:ln>
                          <a:solidFill>
                            <a:schemeClr val="tx1"/>
                          </a:solidFill>
                          <a:effectLst/>
                          <a:latin typeface="Arial" pitchFamily="34" charset="0"/>
                          <a:ea typeface="MS PGothic" pitchFamily="34" charset="-128"/>
                        </a:rPr>
                        <a:t>5 </a:t>
                      </a:r>
                      <a:r>
                        <a:rPr kumimoji="0" lang="it-IT" sz="2000" b="1" i="0" u="none" strike="noStrike" cap="none" normalizeH="0" baseline="0" dirty="0" err="1" smtClean="0">
                          <a:ln>
                            <a:noFill/>
                          </a:ln>
                          <a:solidFill>
                            <a:schemeClr val="tx1"/>
                          </a:solidFill>
                          <a:effectLst/>
                          <a:latin typeface="Arial" pitchFamily="34" charset="0"/>
                          <a:ea typeface="MS PGothic" pitchFamily="34" charset="-128"/>
                        </a:rPr>
                        <a:t>year</a:t>
                      </a:r>
                      <a:r>
                        <a:rPr kumimoji="0" lang="it-IT" sz="2000" b="1" i="0" u="none" strike="noStrike" cap="none" normalizeH="0" baseline="0" dirty="0" smtClean="0">
                          <a:ln>
                            <a:noFill/>
                          </a:ln>
                          <a:solidFill>
                            <a:schemeClr val="tx1"/>
                          </a:solidFill>
                          <a:effectLst/>
                          <a:latin typeface="Arial" pitchFamily="34" charset="0"/>
                          <a:ea typeface="MS PGothic" pitchFamily="34" charset="-128"/>
                        </a:rPr>
                        <a:t> </a:t>
                      </a:r>
                      <a:r>
                        <a:rPr kumimoji="0" lang="it-IT" sz="2000" b="1" i="0" u="none" strike="noStrike" cap="none" normalizeH="0" baseline="0" dirty="0" err="1" smtClean="0">
                          <a:ln>
                            <a:noFill/>
                          </a:ln>
                          <a:solidFill>
                            <a:schemeClr val="tx1"/>
                          </a:solidFill>
                          <a:effectLst/>
                          <a:latin typeface="Arial" pitchFamily="34" charset="0"/>
                          <a:ea typeface="MS PGothic" pitchFamily="34" charset="-128"/>
                        </a:rPr>
                        <a:t>survival</a:t>
                      </a:r>
                      <a:r>
                        <a:rPr kumimoji="0" lang="it-IT" sz="2000" b="1" i="0" u="none" strike="noStrike" cap="none" normalizeH="0" baseline="0" dirty="0" smtClean="0">
                          <a:ln>
                            <a:noFill/>
                          </a:ln>
                          <a:solidFill>
                            <a:schemeClr val="tx1"/>
                          </a:solidFill>
                          <a:effectLst/>
                          <a:latin typeface="Arial" pitchFamily="34" charset="0"/>
                          <a:ea typeface="MS PGothic" pitchFamily="34" charset="-128"/>
                        </a:rPr>
                        <a:t> (%)</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2000" b="1" i="0" u="none" strike="noStrike" cap="none" normalizeH="0" baseline="0" dirty="0" smtClean="0">
                          <a:ln>
                            <a:noFill/>
                          </a:ln>
                          <a:solidFill>
                            <a:schemeClr val="tx1"/>
                          </a:solidFill>
                          <a:effectLst/>
                          <a:latin typeface="Arial" pitchFamily="34" charset="0"/>
                          <a:ea typeface="MS PGothic" pitchFamily="34" charset="-128"/>
                        </a:rPr>
                        <a:t>N° </a:t>
                      </a:r>
                    </a:p>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2000" b="1" i="0" u="none" strike="noStrike" cap="none" normalizeH="0" baseline="0" dirty="0" smtClean="0">
                          <a:ln>
                            <a:noFill/>
                          </a:ln>
                          <a:solidFill>
                            <a:schemeClr val="tx1"/>
                          </a:solidFill>
                          <a:effectLst/>
                          <a:latin typeface="Arial" pitchFamily="34" charset="0"/>
                          <a:ea typeface="MS PGothic" pitchFamily="34" charset="-128"/>
                        </a:rPr>
                        <a:t>of </a:t>
                      </a:r>
                      <a:r>
                        <a:rPr kumimoji="0" lang="it-IT" sz="2000" b="1" i="0" u="none" strike="noStrike" cap="none" normalizeH="0" baseline="0" dirty="0" err="1" smtClean="0">
                          <a:ln>
                            <a:noFill/>
                          </a:ln>
                          <a:solidFill>
                            <a:schemeClr val="tx1"/>
                          </a:solidFill>
                          <a:effectLst/>
                          <a:latin typeface="Arial" pitchFamily="34" charset="0"/>
                          <a:ea typeface="MS PGothic" pitchFamily="34" charset="-128"/>
                        </a:rPr>
                        <a:t>cases</a:t>
                      </a:r>
                      <a:endParaRPr kumimoji="0" lang="it-IT" sz="2000" b="1" i="0" u="none" strike="noStrike" cap="none" normalizeH="0" baseline="0" dirty="0" smtClean="0">
                        <a:ln>
                          <a:noFill/>
                        </a:ln>
                        <a:solidFill>
                          <a:schemeClr val="tx1"/>
                        </a:solidFill>
                        <a:effectLst/>
                        <a:latin typeface="Arial" pitchFamily="34" charset="0"/>
                        <a:ea typeface="MS PGothic" pitchFamily="34" charset="-128"/>
                      </a:endParaRP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61963">
                <a:tc>
                  <a:txBody>
                    <a:bodyPr/>
                    <a:lstStyle/>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1800" b="1" i="0" u="none" strike="noStrike" cap="none" normalizeH="0" baseline="0" smtClean="0">
                          <a:ln>
                            <a:noFill/>
                          </a:ln>
                          <a:solidFill>
                            <a:schemeClr val="tx1"/>
                          </a:solidFill>
                          <a:effectLst/>
                          <a:latin typeface="Arial" pitchFamily="34" charset="0"/>
                          <a:ea typeface="MS PGothic" pitchFamily="34" charset="-128"/>
                        </a:rPr>
                        <a:t>Resectable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1800" b="1" i="0" u="none" strike="noStrike" cap="none" normalizeH="0" baseline="0" smtClean="0">
                          <a:ln>
                            <a:noFill/>
                          </a:ln>
                          <a:solidFill>
                            <a:schemeClr val="tx1"/>
                          </a:solidFill>
                          <a:effectLst/>
                          <a:latin typeface="Arial" pitchFamily="34" charset="0"/>
                          <a:ea typeface="MS PGothic" pitchFamily="34" charset="-128"/>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1800" b="1" i="0" u="none" strike="noStrike" cap="none" normalizeH="0" baseline="0" smtClean="0">
                          <a:ln>
                            <a:noFill/>
                          </a:ln>
                          <a:solidFill>
                            <a:schemeClr val="tx1"/>
                          </a:solidFill>
                          <a:effectLst/>
                          <a:latin typeface="Arial" pitchFamily="34" charset="0"/>
                          <a:ea typeface="MS PGothic" pitchFamily="34" charset="-128"/>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1800" b="1" i="0" u="none" strike="noStrike" cap="none" normalizeH="0" baseline="0" smtClean="0">
                          <a:ln>
                            <a:noFill/>
                          </a:ln>
                          <a:solidFill>
                            <a:schemeClr val="tx1"/>
                          </a:solidFill>
                          <a:effectLst/>
                          <a:latin typeface="Arial" pitchFamily="34" charset="0"/>
                          <a:ea typeface="MS PGothic" pitchFamily="34" charset="-128"/>
                        </a:rPr>
                        <a:t>2400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61963">
                <a:tc>
                  <a:txBody>
                    <a:bodyPr/>
                    <a:lstStyle/>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1800" b="1" i="0" u="none" strike="noStrike" cap="none" normalizeH="0" baseline="0" smtClean="0">
                          <a:ln>
                            <a:noFill/>
                          </a:ln>
                          <a:solidFill>
                            <a:schemeClr val="tx1"/>
                          </a:solidFill>
                          <a:effectLst/>
                          <a:latin typeface="Arial" pitchFamily="34" charset="0"/>
                          <a:ea typeface="MS PGothic" pitchFamily="34" charset="-128"/>
                        </a:rPr>
                        <a:t>Borderline resectable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1800" b="1" i="0" u="none" strike="noStrike" cap="none" normalizeH="0" baseline="0" smtClean="0">
                          <a:ln>
                            <a:noFill/>
                          </a:ln>
                          <a:solidFill>
                            <a:schemeClr val="tx1"/>
                          </a:solidFill>
                          <a:effectLst/>
                          <a:latin typeface="Arial" pitchFamily="34" charset="0"/>
                          <a:ea typeface="MS PGothic" pitchFamily="34" charset="-128"/>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1800" b="1" i="0" u="none" strike="noStrike" cap="none" normalizeH="0" baseline="0" smtClean="0">
                          <a:ln>
                            <a:noFill/>
                          </a:ln>
                          <a:solidFill>
                            <a:schemeClr val="tx1"/>
                          </a:solidFill>
                          <a:effectLst/>
                          <a:latin typeface="Arial" pitchFamily="34" charset="0"/>
                          <a:ea typeface="MS PGothic" pitchFamily="34" charset="-128"/>
                        </a:rPr>
                        <a:t>0-5%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1800" b="1" i="0" u="none" strike="noStrike" cap="none" normalizeH="0" baseline="0" smtClean="0">
                          <a:ln>
                            <a:noFill/>
                          </a:ln>
                          <a:solidFill>
                            <a:schemeClr val="tx1"/>
                          </a:solidFill>
                          <a:effectLst/>
                          <a:latin typeface="Arial" pitchFamily="34" charset="0"/>
                          <a:ea typeface="MS PGothic" pitchFamily="34" charset="-128"/>
                        </a:rPr>
                        <a:t>1200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822325">
                <a:tc>
                  <a:txBody>
                    <a:bodyPr/>
                    <a:lstStyle/>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1800" b="1" i="0" u="none" strike="noStrike" cap="none" normalizeH="0" baseline="0" smtClean="0">
                          <a:ln>
                            <a:noFill/>
                          </a:ln>
                          <a:solidFill>
                            <a:schemeClr val="tx1"/>
                          </a:solidFill>
                          <a:effectLst/>
                          <a:latin typeface="Arial" pitchFamily="34" charset="0"/>
                          <a:ea typeface="MS PGothic" pitchFamily="34" charset="-128"/>
                        </a:rPr>
                        <a:t>Locally advanced/ unresectable</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1800" b="1" i="0" u="none" strike="noStrike" cap="none" normalizeH="0" baseline="0" smtClean="0">
                          <a:ln>
                            <a:noFill/>
                          </a:ln>
                          <a:solidFill>
                            <a:schemeClr val="tx1"/>
                          </a:solidFill>
                          <a:effectLst/>
                          <a:latin typeface="Arial" pitchFamily="34" charset="0"/>
                          <a:ea typeface="MS PGothic" pitchFamily="34" charset="-128"/>
                        </a:rPr>
                        <a:t>30%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1800" b="1" i="0" u="none" strike="noStrike" cap="none" normalizeH="0" baseline="0" smtClean="0">
                          <a:ln>
                            <a:noFill/>
                          </a:ln>
                          <a:solidFill>
                            <a:schemeClr val="tx1"/>
                          </a:solidFill>
                          <a:effectLst/>
                          <a:latin typeface="Arial" pitchFamily="34" charset="0"/>
                          <a:ea typeface="MS PGothic" pitchFamily="34" charset="-128"/>
                        </a:rPr>
                        <a:t>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1800" b="1" i="0" u="none" strike="noStrike" cap="none" normalizeH="0" baseline="0" smtClean="0">
                          <a:ln>
                            <a:noFill/>
                          </a:ln>
                          <a:solidFill>
                            <a:schemeClr val="tx1"/>
                          </a:solidFill>
                          <a:effectLst/>
                          <a:latin typeface="Arial" pitchFamily="34" charset="0"/>
                          <a:ea typeface="MS PGothic" pitchFamily="34" charset="-128"/>
                        </a:rPr>
                        <a:t>3600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61963">
                <a:tc>
                  <a:txBody>
                    <a:bodyPr/>
                    <a:lstStyle/>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1800" b="1" i="0" u="none" strike="noStrike" cap="none" normalizeH="0" baseline="0" smtClean="0">
                          <a:ln>
                            <a:noFill/>
                          </a:ln>
                          <a:solidFill>
                            <a:schemeClr val="tx1"/>
                          </a:solidFill>
                          <a:effectLst/>
                          <a:latin typeface="Arial" pitchFamily="34" charset="0"/>
                          <a:ea typeface="MS PGothic" pitchFamily="34" charset="-128"/>
                        </a:rPr>
                        <a:t>Metastatic</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1800" b="1" i="0" u="none" strike="noStrike" cap="none" normalizeH="0" baseline="0" smtClean="0">
                          <a:ln>
                            <a:noFill/>
                          </a:ln>
                          <a:solidFill>
                            <a:schemeClr val="tx1"/>
                          </a:solidFill>
                          <a:effectLst/>
                          <a:latin typeface="Arial" pitchFamily="34" charset="0"/>
                          <a:ea typeface="MS PGothic" pitchFamily="34" charset="-128"/>
                        </a:rPr>
                        <a:t>40%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1800" b="1" i="0" u="none" strike="noStrike" cap="none" normalizeH="0" baseline="0" smtClean="0">
                          <a:ln>
                            <a:noFill/>
                          </a:ln>
                          <a:solidFill>
                            <a:schemeClr val="tx1"/>
                          </a:solidFill>
                          <a:effectLst/>
                          <a:latin typeface="Arial" pitchFamily="34" charset="0"/>
                          <a:ea typeface="MS PGothic" pitchFamily="34" charset="-128"/>
                        </a:rPr>
                        <a:t>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0000"/>
                        <a:buFontTx/>
                        <a:buNone/>
                        <a:tabLst/>
                      </a:pPr>
                      <a:r>
                        <a:rPr kumimoji="0" lang="it-IT" sz="1800" b="1" i="0" u="none" strike="noStrike" cap="none" normalizeH="0" baseline="0" smtClean="0">
                          <a:ln>
                            <a:noFill/>
                          </a:ln>
                          <a:solidFill>
                            <a:schemeClr val="tx1"/>
                          </a:solidFill>
                          <a:effectLst/>
                          <a:latin typeface="Arial" pitchFamily="34" charset="0"/>
                          <a:ea typeface="MS PGothic" pitchFamily="34" charset="-128"/>
                        </a:rPr>
                        <a:t>4800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CCFF"/>
                    </a:solidFill>
                  </a:tcPr>
                </a:tc>
              </a:tr>
            </a:tbl>
          </a:graphicData>
        </a:graphic>
      </p:graphicFrame>
      <p:sp>
        <p:nvSpPr>
          <p:cNvPr id="219172" name="Rectangle 36"/>
          <p:cNvSpPr>
            <a:spLocks noChangeArrowheads="1"/>
          </p:cNvSpPr>
          <p:nvPr/>
        </p:nvSpPr>
        <p:spPr bwMode="auto">
          <a:xfrm>
            <a:off x="2468680" y="549277"/>
            <a:ext cx="5186127"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ctr">
              <a:defRPr/>
            </a:pPr>
            <a:r>
              <a:rPr lang="it-IT" sz="2400" b="1">
                <a:solidFill>
                  <a:srgbClr val="003367"/>
                </a:solidFill>
                <a:latin typeface="Arial" pitchFamily="34" charset="0"/>
                <a:ea typeface="MS PGothic" pitchFamily="34" charset="-128"/>
                <a:cs typeface="Arial" pitchFamily="34" charset="0"/>
              </a:rPr>
              <a:t>Pancreatic cancer epidemiology:</a:t>
            </a:r>
            <a:br>
              <a:rPr lang="it-IT" sz="2400" b="1">
                <a:solidFill>
                  <a:srgbClr val="003367"/>
                </a:solidFill>
                <a:latin typeface="Arial" pitchFamily="34" charset="0"/>
                <a:ea typeface="MS PGothic" pitchFamily="34" charset="-128"/>
                <a:cs typeface="Arial" pitchFamily="34" charset="0"/>
              </a:rPr>
            </a:br>
            <a:r>
              <a:rPr lang="it-IT" sz="2400" b="1">
                <a:solidFill>
                  <a:srgbClr val="003367"/>
                </a:solidFill>
                <a:latin typeface="Arial" pitchFamily="34" charset="0"/>
                <a:ea typeface="MS PGothic" pitchFamily="34" charset="-128"/>
                <a:cs typeface="Arial" pitchFamily="34" charset="0"/>
              </a:rPr>
              <a:t>12.000 new cases per year in Italy</a:t>
            </a:r>
          </a:p>
        </p:txBody>
      </p:sp>
      <p:sp>
        <p:nvSpPr>
          <p:cNvPr id="58403" name="Line 5"/>
          <p:cNvSpPr>
            <a:spLocks noChangeShapeType="1"/>
          </p:cNvSpPr>
          <p:nvPr/>
        </p:nvSpPr>
        <p:spPr bwMode="auto">
          <a:xfrm>
            <a:off x="1098551" y="1341438"/>
            <a:ext cx="8064500" cy="0"/>
          </a:xfrm>
          <a:prstGeom prst="line">
            <a:avLst/>
          </a:prstGeom>
          <a:noFill/>
          <a:ln w="25400">
            <a:solidFill>
              <a:srgbClr val="FF0000"/>
            </a:solidFill>
            <a:round/>
            <a:headEnd/>
            <a:tailEnd/>
          </a:ln>
        </p:spPr>
        <p:txBody>
          <a:bodyPr/>
          <a:lstStyle/>
          <a:p>
            <a:endParaRPr lang="it-IT" sz="2400" smtClean="0">
              <a:solidFill>
                <a:srgbClr val="003367"/>
              </a:solidFill>
              <a:latin typeface="Arial" pitchFamily="34" charset="0"/>
              <a:ea typeface="MS PGothic" pitchFamily="34" charset="-128"/>
              <a:cs typeface="+mn-cs"/>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ttangolo 1"/>
          <p:cNvSpPr>
            <a:spLocks noChangeArrowheads="1"/>
          </p:cNvSpPr>
          <p:nvPr/>
        </p:nvSpPr>
        <p:spPr bwMode="auto">
          <a:xfrm>
            <a:off x="234959" y="1846263"/>
            <a:ext cx="9648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Blip>
                <a:blip r:embed="rId2"/>
              </a:buBlip>
              <a:defRPr sz="2400">
                <a:solidFill>
                  <a:schemeClr val="bg1"/>
                </a:solidFill>
                <a:latin typeface="Arial" pitchFamily="34" charset="0"/>
                <a:ea typeface="MS PGothic" pitchFamily="34" charset="-128"/>
              </a:defRPr>
            </a:lvl1pPr>
            <a:lvl2pPr marL="742950" indent="-285750" eaLnBrk="0" hangingPunct="0">
              <a:spcBef>
                <a:spcPct val="20000"/>
              </a:spcBef>
              <a:buSzPct val="50000"/>
              <a:buBlip>
                <a:blip r:embed="rId2"/>
              </a:buBlip>
              <a:defRPr sz="20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1400">
                <a:solidFill>
                  <a:schemeClr val="bg1"/>
                </a:solidFill>
                <a:latin typeface="Arial" pitchFamily="34" charset="0"/>
                <a:ea typeface="MS PGothic" pitchFamily="34" charset="-128"/>
              </a:defRPr>
            </a:lvl3pPr>
            <a:lvl4pPr marL="1600200" indent="-228600" eaLnBrk="0" hangingPunct="0">
              <a:spcBef>
                <a:spcPct val="20000"/>
              </a:spcBef>
              <a:buChar char="•"/>
              <a:defRPr sz="1400">
                <a:solidFill>
                  <a:schemeClr val="bg1"/>
                </a:solidFill>
                <a:latin typeface="Arial" pitchFamily="34" charset="0"/>
                <a:ea typeface="MS PGothic" pitchFamily="34" charset="-128"/>
              </a:defRPr>
            </a:lvl4pPr>
            <a:lvl5pPr marL="2057400" indent="-228600" eaLnBrk="0" hangingPunct="0">
              <a:spcBef>
                <a:spcPct val="20000"/>
              </a:spcBef>
              <a:buChar char="»"/>
              <a:defRPr sz="14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9pPr>
          </a:lstStyle>
          <a:p>
            <a:pPr algn="ctr" eaLnBrk="1" hangingPunct="1">
              <a:spcBef>
                <a:spcPct val="0"/>
              </a:spcBef>
              <a:buClrTx/>
              <a:buSzTx/>
              <a:buFontTx/>
              <a:buNone/>
            </a:pPr>
            <a:r>
              <a:rPr lang="en-US" altLang="it-IT" b="1" dirty="0" err="1" smtClean="0">
                <a:solidFill>
                  <a:srgbClr val="003367"/>
                </a:solidFill>
                <a:cs typeface="Arial" pitchFamily="34" charset="0"/>
              </a:rPr>
              <a:t>Resectable</a:t>
            </a:r>
            <a:endParaRPr lang="it-IT" altLang="it-IT" dirty="0" smtClean="0">
              <a:solidFill>
                <a:srgbClr val="003367"/>
              </a:solidFill>
              <a:cs typeface="Arial" pitchFamily="34" charset="0"/>
            </a:endParaRPr>
          </a:p>
        </p:txBody>
      </p:sp>
      <p:sp>
        <p:nvSpPr>
          <p:cNvPr id="82947" name="Line 5"/>
          <p:cNvSpPr>
            <a:spLocks noChangeShapeType="1"/>
          </p:cNvSpPr>
          <p:nvPr/>
        </p:nvSpPr>
        <p:spPr bwMode="auto">
          <a:xfrm>
            <a:off x="1027114" y="2349500"/>
            <a:ext cx="80645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sz="2400" smtClean="0">
              <a:solidFill>
                <a:srgbClr val="003367"/>
              </a:solidFill>
              <a:latin typeface="Arial" pitchFamily="34" charset="0"/>
              <a:ea typeface="MS PGothic" pitchFamily="34" charset="-128"/>
              <a:cs typeface="+mn-cs"/>
            </a:endParaRPr>
          </a:p>
        </p:txBody>
      </p:sp>
    </p:spTree>
    <p:extLst>
      <p:ext uri="{BB962C8B-B14F-4D97-AF65-F5344CB8AC3E}">
        <p14:creationId xmlns:p14="http://schemas.microsoft.com/office/powerpoint/2010/main" val="29136814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Immagin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1388" y="981075"/>
            <a:ext cx="541337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6475" y="4005263"/>
            <a:ext cx="59055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Rettangolo 26"/>
          <p:cNvSpPr>
            <a:spLocks noChangeArrowheads="1"/>
          </p:cNvSpPr>
          <p:nvPr/>
        </p:nvSpPr>
        <p:spPr bwMode="auto">
          <a:xfrm>
            <a:off x="1098550" y="260350"/>
            <a:ext cx="822642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eaLnBrk="1" hangingPunct="1">
              <a:spcBef>
                <a:spcPct val="0"/>
              </a:spcBef>
              <a:buFontTx/>
              <a:buNone/>
            </a:pPr>
            <a:r>
              <a:rPr lang="it-IT" altLang="it-IT" sz="2400" b="1">
                <a:solidFill>
                  <a:srgbClr val="002060"/>
                </a:solidFill>
                <a:latin typeface="Arial" panose="020B0604020202020204" pitchFamily="34" charset="0"/>
                <a:ea typeface="MS PGothic" panose="020B0600070205080204" pitchFamily="34" charset="-128"/>
                <a:cs typeface="Arial" panose="020B0604020202020204" pitchFamily="34" charset="0"/>
              </a:rPr>
              <a:t>Stage I-II PDCA: Surgery vs Neoadjuvant vs Adjuvant </a:t>
            </a:r>
          </a:p>
        </p:txBody>
      </p:sp>
      <p:sp>
        <p:nvSpPr>
          <p:cNvPr id="105477" name="CasellaDiTesto 5"/>
          <p:cNvSpPr txBox="1">
            <a:spLocks noChangeArrowheads="1"/>
          </p:cNvSpPr>
          <p:nvPr/>
        </p:nvSpPr>
        <p:spPr bwMode="auto">
          <a:xfrm>
            <a:off x="200025" y="6464300"/>
            <a:ext cx="24828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eaLnBrk="1" hangingPunct="1">
              <a:spcBef>
                <a:spcPct val="0"/>
              </a:spcBef>
              <a:buFontTx/>
              <a:buNone/>
            </a:pPr>
            <a:r>
              <a:rPr lang="it-IT" altLang="it-IT" sz="1200">
                <a:solidFill>
                  <a:srgbClr val="002060"/>
                </a:solidFill>
                <a:latin typeface="Arial" panose="020B0604020202020204" pitchFamily="34" charset="0"/>
                <a:cs typeface="Arial" panose="020B0604020202020204" pitchFamily="34" charset="0"/>
              </a:rPr>
              <a:t>Ivanics et al. ASCO GI 2019 #450</a:t>
            </a:r>
          </a:p>
        </p:txBody>
      </p:sp>
      <p:cxnSp>
        <p:nvCxnSpPr>
          <p:cNvPr id="7" name="Connettore 1 6"/>
          <p:cNvCxnSpPr/>
          <p:nvPr/>
        </p:nvCxnSpPr>
        <p:spPr>
          <a:xfrm>
            <a:off x="1817688" y="836613"/>
            <a:ext cx="665003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96711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tangolo 23">
            <a:extLst>
              <a:ext uri="{FF2B5EF4-FFF2-40B4-BE49-F238E27FC236}"/>
            </a:extLst>
          </p:cNvPr>
          <p:cNvSpPr/>
          <p:nvPr/>
        </p:nvSpPr>
        <p:spPr>
          <a:xfrm>
            <a:off x="5722938" y="5187950"/>
            <a:ext cx="334962" cy="9032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25" name="Rettangolo 24">
            <a:extLst>
              <a:ext uri="{FF2B5EF4-FFF2-40B4-BE49-F238E27FC236}"/>
            </a:extLst>
          </p:cNvPr>
          <p:cNvSpPr/>
          <p:nvPr/>
        </p:nvSpPr>
        <p:spPr>
          <a:xfrm>
            <a:off x="7073900" y="4619625"/>
            <a:ext cx="334963" cy="9032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pic>
        <p:nvPicPr>
          <p:cNvPr id="112644" name="Immagine 1"/>
          <p:cNvPicPr>
            <a:picLocks noChangeAspect="1"/>
          </p:cNvPicPr>
          <p:nvPr/>
        </p:nvPicPr>
        <p:blipFill>
          <a:blip r:embed="rId2">
            <a:extLst>
              <a:ext uri="{28A0092B-C50C-407E-A947-70E740481C1C}">
                <a14:useLocalDpi xmlns:a14="http://schemas.microsoft.com/office/drawing/2010/main" val="0"/>
              </a:ext>
            </a:extLst>
          </a:blip>
          <a:srcRect l="37923" t="29424" r="33076" b="15485"/>
          <a:stretch>
            <a:fillRect/>
          </a:stretch>
        </p:blipFill>
        <p:spPr bwMode="auto">
          <a:xfrm>
            <a:off x="5002213" y="3716338"/>
            <a:ext cx="26495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Immagine 31"/>
          <p:cNvPicPr>
            <a:picLocks noChangeAspect="1"/>
          </p:cNvPicPr>
          <p:nvPr/>
        </p:nvPicPr>
        <p:blipFill>
          <a:blip r:embed="rId2">
            <a:extLst>
              <a:ext uri="{28A0092B-C50C-407E-A947-70E740481C1C}">
                <a14:useLocalDpi xmlns:a14="http://schemas.microsoft.com/office/drawing/2010/main" val="0"/>
              </a:ext>
            </a:extLst>
          </a:blip>
          <a:srcRect l="2527" t="54027" r="78658" b="36168"/>
          <a:stretch>
            <a:fillRect/>
          </a:stretch>
        </p:blipFill>
        <p:spPr bwMode="auto">
          <a:xfrm>
            <a:off x="2970213" y="4652963"/>
            <a:ext cx="1930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Immagine 28"/>
          <p:cNvPicPr>
            <a:picLocks noChangeAspect="1"/>
          </p:cNvPicPr>
          <p:nvPr/>
        </p:nvPicPr>
        <p:blipFill>
          <a:blip r:embed="rId3">
            <a:extLst>
              <a:ext uri="{28A0092B-C50C-407E-A947-70E740481C1C}">
                <a14:useLocalDpi xmlns:a14="http://schemas.microsoft.com/office/drawing/2010/main" val="0"/>
              </a:ext>
            </a:extLst>
          </a:blip>
          <a:srcRect l="30309" t="33376" r="34923" b="55132"/>
          <a:stretch>
            <a:fillRect/>
          </a:stretch>
        </p:blipFill>
        <p:spPr bwMode="auto">
          <a:xfrm>
            <a:off x="219075" y="1057275"/>
            <a:ext cx="341153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47" name="Gruppo 12"/>
          <p:cNvGrpSpPr>
            <a:grpSpLocks/>
          </p:cNvGrpSpPr>
          <p:nvPr/>
        </p:nvGrpSpPr>
        <p:grpSpPr bwMode="auto">
          <a:xfrm>
            <a:off x="2009775" y="1011238"/>
            <a:ext cx="6216650" cy="2384425"/>
            <a:chOff x="1791534" y="967868"/>
            <a:chExt cx="5537734" cy="2384825"/>
          </a:xfrm>
        </p:grpSpPr>
        <p:pic>
          <p:nvPicPr>
            <p:cNvPr id="112659" name="Immagine 3"/>
            <p:cNvPicPr>
              <a:picLocks noChangeAspect="1"/>
            </p:cNvPicPr>
            <p:nvPr/>
          </p:nvPicPr>
          <p:blipFill>
            <a:blip r:embed="rId4">
              <a:extLst>
                <a:ext uri="{28A0092B-C50C-407E-A947-70E740481C1C}">
                  <a14:useLocalDpi xmlns:a14="http://schemas.microsoft.com/office/drawing/2010/main" val="0"/>
                </a:ext>
              </a:extLst>
            </a:blip>
            <a:srcRect l="13692" t="20895" r="22633" b="30475"/>
            <a:stretch>
              <a:fillRect/>
            </a:stretch>
          </p:blipFill>
          <p:spPr bwMode="auto">
            <a:xfrm>
              <a:off x="1791534" y="967868"/>
              <a:ext cx="5537734" cy="237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11">
              <a:extLst>
                <a:ext uri="{FF2B5EF4-FFF2-40B4-BE49-F238E27FC236}"/>
              </a:extLst>
            </p:cNvPr>
            <p:cNvSpPr/>
            <p:nvPr/>
          </p:nvSpPr>
          <p:spPr>
            <a:xfrm>
              <a:off x="3642631" y="1547402"/>
              <a:ext cx="3686637" cy="18052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pic>
          <p:nvPicPr>
            <p:cNvPr id="112661" name="Immagine 32"/>
            <p:cNvPicPr>
              <a:picLocks noChangeAspect="1"/>
            </p:cNvPicPr>
            <p:nvPr/>
          </p:nvPicPr>
          <p:blipFill>
            <a:blip r:embed="rId4">
              <a:extLst>
                <a:ext uri="{28A0092B-C50C-407E-A947-70E740481C1C}">
                  <a14:useLocalDpi xmlns:a14="http://schemas.microsoft.com/office/drawing/2010/main" val="0"/>
                </a:ext>
              </a:extLst>
            </a:blip>
            <a:srcRect l="49980" t="20895" r="38129" b="67955"/>
            <a:stretch>
              <a:fillRect/>
            </a:stretch>
          </p:blipFill>
          <p:spPr bwMode="auto">
            <a:xfrm>
              <a:off x="3469607" y="2635992"/>
              <a:ext cx="1034158" cy="54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2" name="Immagine 33"/>
            <p:cNvPicPr>
              <a:picLocks noChangeAspect="1"/>
            </p:cNvPicPr>
            <p:nvPr/>
          </p:nvPicPr>
          <p:blipFill>
            <a:blip r:embed="rId4">
              <a:extLst>
                <a:ext uri="{28A0092B-C50C-407E-A947-70E740481C1C}">
                  <a14:useLocalDpi xmlns:a14="http://schemas.microsoft.com/office/drawing/2010/main" val="0"/>
                </a:ext>
              </a:extLst>
            </a:blip>
            <a:srcRect l="61005" t="32114" r="22523" b="52055"/>
            <a:stretch>
              <a:fillRect/>
            </a:stretch>
          </p:blipFill>
          <p:spPr bwMode="auto">
            <a:xfrm>
              <a:off x="4503765" y="2566603"/>
              <a:ext cx="1432461" cy="77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7" name="Connettore 1 5">
            <a:extLst>
              <a:ext uri="{FF2B5EF4-FFF2-40B4-BE49-F238E27FC236}"/>
            </a:extLst>
          </p:cNvPr>
          <p:cNvCxnSpPr/>
          <p:nvPr/>
        </p:nvCxnSpPr>
        <p:spPr>
          <a:xfrm flipV="1">
            <a:off x="266700" y="3441700"/>
            <a:ext cx="9688513" cy="12700"/>
          </a:xfrm>
          <a:prstGeom prst="line">
            <a:avLst/>
          </a:prstGeom>
          <a:ln w="28575">
            <a:solidFill>
              <a:srgbClr val="050068"/>
            </a:solidFill>
          </a:ln>
        </p:spPr>
        <p:style>
          <a:lnRef idx="3">
            <a:schemeClr val="accent1"/>
          </a:lnRef>
          <a:fillRef idx="0">
            <a:schemeClr val="accent1"/>
          </a:fillRef>
          <a:effectRef idx="2">
            <a:schemeClr val="accent1"/>
          </a:effectRef>
          <a:fontRef idx="minor">
            <a:schemeClr val="tx1"/>
          </a:fontRef>
        </p:style>
      </p:cxnSp>
      <p:pic>
        <p:nvPicPr>
          <p:cNvPr id="112649" name="Immagine 13"/>
          <p:cNvPicPr>
            <a:picLocks noChangeAspect="1"/>
          </p:cNvPicPr>
          <p:nvPr/>
        </p:nvPicPr>
        <p:blipFill>
          <a:blip r:embed="rId5">
            <a:extLst>
              <a:ext uri="{28A0092B-C50C-407E-A947-70E740481C1C}">
                <a14:useLocalDpi xmlns:a14="http://schemas.microsoft.com/office/drawing/2010/main" val="0"/>
              </a:ext>
            </a:extLst>
          </a:blip>
          <a:srcRect l="68939" t="37402" r="5138" b="32806"/>
          <a:stretch>
            <a:fillRect/>
          </a:stretch>
        </p:blipFill>
        <p:spPr bwMode="auto">
          <a:xfrm>
            <a:off x="8010525" y="3644900"/>
            <a:ext cx="1768475"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0" name="Immagine 22"/>
          <p:cNvPicPr>
            <a:picLocks noChangeAspect="1"/>
          </p:cNvPicPr>
          <p:nvPr/>
        </p:nvPicPr>
        <p:blipFill>
          <a:blip r:embed="rId6">
            <a:extLst>
              <a:ext uri="{28A0092B-C50C-407E-A947-70E740481C1C}">
                <a14:useLocalDpi xmlns:a14="http://schemas.microsoft.com/office/drawing/2010/main" val="0"/>
              </a:ext>
            </a:extLst>
          </a:blip>
          <a:srcRect l="12791" t="34821" r="41652" b="55280"/>
          <a:stretch>
            <a:fillRect/>
          </a:stretch>
        </p:blipFill>
        <p:spPr bwMode="auto">
          <a:xfrm>
            <a:off x="234950" y="3789363"/>
            <a:ext cx="46259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14"/>
          <p:cNvPicPr>
            <a:picLocks noChangeAspect="1"/>
          </p:cNvPicPr>
          <p:nvPr/>
        </p:nvPicPr>
        <p:blipFill>
          <a:blip r:embed="rId7">
            <a:extLst>
              <a:ext uri="{28A0092B-C50C-407E-A947-70E740481C1C}">
                <a14:useLocalDpi xmlns:a14="http://schemas.microsoft.com/office/drawing/2010/main" val="0"/>
              </a:ext>
            </a:extLst>
          </a:blip>
          <a:srcRect l="4929" t="48381" r="21539" b="43442"/>
          <a:stretch>
            <a:fillRect/>
          </a:stretch>
        </p:blipFill>
        <p:spPr bwMode="auto">
          <a:xfrm>
            <a:off x="1674813" y="6381750"/>
            <a:ext cx="6364287"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ccia a destra 4">
            <a:extLst>
              <a:ext uri="{FF2B5EF4-FFF2-40B4-BE49-F238E27FC236}"/>
            </a:extLst>
          </p:cNvPr>
          <p:cNvSpPr/>
          <p:nvPr/>
        </p:nvSpPr>
        <p:spPr>
          <a:xfrm rot="19569290">
            <a:off x="3533775" y="1706563"/>
            <a:ext cx="666750" cy="271462"/>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28" name="Freccia a destra 27">
            <a:extLst>
              <a:ext uri="{FF2B5EF4-FFF2-40B4-BE49-F238E27FC236}"/>
            </a:extLst>
          </p:cNvPr>
          <p:cNvSpPr/>
          <p:nvPr/>
        </p:nvSpPr>
        <p:spPr>
          <a:xfrm rot="2151693">
            <a:off x="3557588" y="2508250"/>
            <a:ext cx="668337" cy="271463"/>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cxnSp>
        <p:nvCxnSpPr>
          <p:cNvPr id="35" name="Connettore 1 34"/>
          <p:cNvCxnSpPr/>
          <p:nvPr/>
        </p:nvCxnSpPr>
        <p:spPr>
          <a:xfrm>
            <a:off x="882650" y="908050"/>
            <a:ext cx="8272463" cy="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
        <p:nvSpPr>
          <p:cNvPr id="41" name="Titolo 1"/>
          <p:cNvSpPr txBox="1">
            <a:spLocks/>
          </p:cNvSpPr>
          <p:nvPr/>
        </p:nvSpPr>
        <p:spPr>
          <a:xfrm>
            <a:off x="234950" y="68263"/>
            <a:ext cx="9755188" cy="912812"/>
          </a:xfrm>
          <a:prstGeom prst="rect">
            <a:avLst/>
          </a:prstGeom>
        </p:spPr>
        <p:txBody>
          <a:bodyPr anchor="ctr"/>
          <a:lstStyle>
            <a:lvl1pPr algn="l" defTabSz="457189" rtl="0" eaLnBrk="1" latinLnBrk="0" hangingPunct="1">
              <a:lnSpc>
                <a:spcPct val="90000"/>
              </a:lnSpc>
              <a:spcBef>
                <a:spcPct val="0"/>
              </a:spcBef>
              <a:buNone/>
              <a:defRPr sz="3400" kern="1200">
                <a:solidFill>
                  <a:schemeClr val="bg1"/>
                </a:solidFill>
                <a:latin typeface="+mj-lt"/>
                <a:ea typeface="+mj-ea"/>
                <a:cs typeface="+mj-cs"/>
              </a:defRPr>
            </a:lvl1pPr>
          </a:lstStyle>
          <a:p>
            <a:pPr algn="ctr">
              <a:defRPr/>
            </a:pPr>
            <a:r>
              <a:rPr lang="it-IT" sz="2400" b="1" dirty="0" smtClean="0">
                <a:solidFill>
                  <a:schemeClr val="tx2">
                    <a:lumMod val="75000"/>
                  </a:schemeClr>
                </a:solidFill>
                <a:latin typeface="+mn-lt"/>
              </a:rPr>
              <a:t>Nuove linee guida AIOM e NCCN prendono in considerazione anche la t</a:t>
            </a:r>
            <a:r>
              <a:rPr lang="it-IT" sz="2400" b="1" dirty="0" smtClean="0">
                <a:solidFill>
                  <a:schemeClr val="tx1"/>
                </a:solidFill>
                <a:latin typeface="+mn-lt"/>
              </a:rPr>
              <a:t>erapia Neoadiuvante nel PDAC Resecabile</a:t>
            </a:r>
            <a:endParaRPr lang="it-IT" sz="2400" dirty="0">
              <a:solidFill>
                <a:schemeClr val="tx1"/>
              </a:solidFill>
              <a:latin typeface="+mn-lt"/>
            </a:endParaRPr>
          </a:p>
        </p:txBody>
      </p:sp>
      <p:cxnSp>
        <p:nvCxnSpPr>
          <p:cNvPr id="52" name="Connettore 1 51"/>
          <p:cNvCxnSpPr/>
          <p:nvPr/>
        </p:nvCxnSpPr>
        <p:spPr>
          <a:xfrm>
            <a:off x="6859588" y="6021388"/>
            <a:ext cx="6477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3" name="Connettore 1 52"/>
          <p:cNvCxnSpPr/>
          <p:nvPr/>
        </p:nvCxnSpPr>
        <p:spPr>
          <a:xfrm>
            <a:off x="6643688" y="6237288"/>
            <a:ext cx="6477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4" name="Connettore 1 53"/>
          <p:cNvCxnSpPr/>
          <p:nvPr/>
        </p:nvCxnSpPr>
        <p:spPr>
          <a:xfrm>
            <a:off x="1817688" y="6524625"/>
            <a:ext cx="129698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6381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ttore 1 5"/>
          <p:cNvCxnSpPr/>
          <p:nvPr/>
        </p:nvCxnSpPr>
        <p:spPr>
          <a:xfrm>
            <a:off x="954088" y="1052513"/>
            <a:ext cx="8272462" cy="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
        <p:nvSpPr>
          <p:cNvPr id="18" name="Titolo 1"/>
          <p:cNvSpPr txBox="1">
            <a:spLocks/>
          </p:cNvSpPr>
          <p:nvPr/>
        </p:nvSpPr>
        <p:spPr>
          <a:xfrm>
            <a:off x="219075" y="134938"/>
            <a:ext cx="9756775" cy="912812"/>
          </a:xfrm>
          <a:prstGeom prst="rect">
            <a:avLst/>
          </a:prstGeom>
        </p:spPr>
        <p:txBody>
          <a:bodyPr anchor="ctr"/>
          <a:lstStyle>
            <a:lvl1pPr algn="l" defTabSz="457189" rtl="0" eaLnBrk="1" latinLnBrk="0" hangingPunct="1">
              <a:lnSpc>
                <a:spcPct val="90000"/>
              </a:lnSpc>
              <a:spcBef>
                <a:spcPct val="0"/>
              </a:spcBef>
              <a:buNone/>
              <a:defRPr sz="3400" kern="1200">
                <a:solidFill>
                  <a:schemeClr val="bg1"/>
                </a:solidFill>
                <a:latin typeface="+mj-lt"/>
                <a:ea typeface="+mj-ea"/>
                <a:cs typeface="+mj-cs"/>
              </a:defRPr>
            </a:lvl1pPr>
          </a:lstStyle>
          <a:p>
            <a:pPr algn="ctr">
              <a:defRPr/>
            </a:pPr>
            <a:r>
              <a:rPr lang="it-IT" sz="2400" b="1" dirty="0" smtClean="0">
                <a:solidFill>
                  <a:schemeClr val="tx2">
                    <a:lumMod val="75000"/>
                  </a:schemeClr>
                </a:solidFill>
                <a:latin typeface="+mn-lt"/>
              </a:rPr>
              <a:t>Nuove linee guida AIOM e NCCN consigliano t</a:t>
            </a:r>
            <a:r>
              <a:rPr lang="it-IT" sz="2400" b="1" dirty="0" smtClean="0">
                <a:solidFill>
                  <a:schemeClr val="tx1"/>
                </a:solidFill>
                <a:latin typeface="+mn-lt"/>
              </a:rPr>
              <a:t>erapia Neoadiuvante nel Borderline </a:t>
            </a:r>
            <a:r>
              <a:rPr lang="it-IT" sz="2400" b="1" dirty="0" err="1" smtClean="0">
                <a:solidFill>
                  <a:schemeClr val="tx1"/>
                </a:solidFill>
                <a:latin typeface="+mn-lt"/>
              </a:rPr>
              <a:t>Resectable</a:t>
            </a:r>
            <a:endParaRPr lang="it-IT" sz="2400" dirty="0">
              <a:solidFill>
                <a:schemeClr val="tx1"/>
              </a:solidFill>
              <a:latin typeface="+mn-lt"/>
            </a:endParaRPr>
          </a:p>
        </p:txBody>
      </p:sp>
      <p:grpSp>
        <p:nvGrpSpPr>
          <p:cNvPr id="125956" name="Gruppo 8"/>
          <p:cNvGrpSpPr>
            <a:grpSpLocks/>
          </p:cNvGrpSpPr>
          <p:nvPr/>
        </p:nvGrpSpPr>
        <p:grpSpPr bwMode="auto">
          <a:xfrm>
            <a:off x="258763" y="1576388"/>
            <a:ext cx="9136062" cy="1739900"/>
            <a:chOff x="231021" y="1274265"/>
            <a:chExt cx="8140948" cy="1740756"/>
          </a:xfrm>
        </p:grpSpPr>
        <p:pic>
          <p:nvPicPr>
            <p:cNvPr id="125964" name="Immagine 4"/>
            <p:cNvPicPr>
              <a:picLocks noChangeAspect="1"/>
            </p:cNvPicPr>
            <p:nvPr/>
          </p:nvPicPr>
          <p:blipFill>
            <a:blip r:embed="rId2">
              <a:extLst>
                <a:ext uri="{28A0092B-C50C-407E-A947-70E740481C1C}">
                  <a14:useLocalDpi xmlns:a14="http://schemas.microsoft.com/office/drawing/2010/main" val="0"/>
                </a:ext>
              </a:extLst>
            </a:blip>
            <a:srcRect l="35846" t="11555" r="54855" b="6155"/>
            <a:stretch>
              <a:fillRect/>
            </a:stretch>
          </p:blipFill>
          <p:spPr bwMode="auto">
            <a:xfrm rot="5400000">
              <a:off x="3483320" y="-1978034"/>
              <a:ext cx="1636349" cy="8140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extLst>
            </p:cNvPr>
            <p:cNvSpPr/>
            <p:nvPr/>
          </p:nvSpPr>
          <p:spPr>
            <a:xfrm>
              <a:off x="7161082" y="2524242"/>
              <a:ext cx="294234" cy="4907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pic>
        <p:nvPicPr>
          <p:cNvPr id="125957" name="Immagine 7"/>
          <p:cNvPicPr>
            <a:picLocks noChangeAspect="1"/>
          </p:cNvPicPr>
          <p:nvPr/>
        </p:nvPicPr>
        <p:blipFill>
          <a:blip r:embed="rId3">
            <a:extLst>
              <a:ext uri="{28A0092B-C50C-407E-A947-70E740481C1C}">
                <a14:useLocalDpi xmlns:a14="http://schemas.microsoft.com/office/drawing/2010/main" val="0"/>
              </a:ext>
            </a:extLst>
          </a:blip>
          <a:srcRect l="30309" t="33376" r="34923" b="55132"/>
          <a:stretch>
            <a:fillRect/>
          </a:stretch>
        </p:blipFill>
        <p:spPr bwMode="auto">
          <a:xfrm>
            <a:off x="219075" y="1358900"/>
            <a:ext cx="341153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5958" name="Gruppo 26"/>
          <p:cNvGrpSpPr>
            <a:grpSpLocks/>
          </p:cNvGrpSpPr>
          <p:nvPr/>
        </p:nvGrpSpPr>
        <p:grpSpPr bwMode="auto">
          <a:xfrm>
            <a:off x="1308100" y="3644900"/>
            <a:ext cx="6991350" cy="2797175"/>
            <a:chOff x="227372" y="3495174"/>
            <a:chExt cx="7181215" cy="2946366"/>
          </a:xfrm>
        </p:grpSpPr>
        <p:pic>
          <p:nvPicPr>
            <p:cNvPr id="125959" name="Immagine 19"/>
            <p:cNvPicPr>
              <a:picLocks noChangeAspect="1"/>
            </p:cNvPicPr>
            <p:nvPr/>
          </p:nvPicPr>
          <p:blipFill>
            <a:blip r:embed="rId4">
              <a:extLst>
                <a:ext uri="{28A0092B-C50C-407E-A947-70E740481C1C}">
                  <a14:useLocalDpi xmlns:a14="http://schemas.microsoft.com/office/drawing/2010/main" val="0"/>
                </a:ext>
              </a:extLst>
            </a:blip>
            <a:srcRect l="47470" t="47038" r="43127" b="21082"/>
            <a:stretch>
              <a:fillRect/>
            </a:stretch>
          </p:blipFill>
          <p:spPr bwMode="auto">
            <a:xfrm>
              <a:off x="6107491" y="4048454"/>
              <a:ext cx="1050245" cy="18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0" name="Immagine 20"/>
            <p:cNvPicPr>
              <a:picLocks noChangeAspect="1"/>
            </p:cNvPicPr>
            <p:nvPr/>
          </p:nvPicPr>
          <p:blipFill>
            <a:blip r:embed="rId4">
              <a:extLst>
                <a:ext uri="{28A0092B-C50C-407E-A947-70E740481C1C}">
                  <a14:useLocalDpi xmlns:a14="http://schemas.microsoft.com/office/drawing/2010/main" val="0"/>
                </a:ext>
              </a:extLst>
            </a:blip>
            <a:srcRect l="6268" t="40923" r="62975" b="11026"/>
            <a:stretch>
              <a:fillRect/>
            </a:stretch>
          </p:blipFill>
          <p:spPr bwMode="auto">
            <a:xfrm>
              <a:off x="2522104" y="3713495"/>
              <a:ext cx="3435352" cy="272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ttangolo 23">
              <a:extLst>
                <a:ext uri="{FF2B5EF4-FFF2-40B4-BE49-F238E27FC236}"/>
              </a:extLst>
            </p:cNvPr>
            <p:cNvSpPr/>
            <p:nvPr/>
          </p:nvSpPr>
          <p:spPr>
            <a:xfrm>
              <a:off x="5722534" y="5157312"/>
              <a:ext cx="334276" cy="9347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25" name="Rettangolo 24">
              <a:extLst>
                <a:ext uri="{FF2B5EF4-FFF2-40B4-BE49-F238E27FC236}"/>
              </a:extLst>
            </p:cNvPr>
            <p:cNvSpPr/>
            <p:nvPr/>
          </p:nvSpPr>
          <p:spPr>
            <a:xfrm>
              <a:off x="7074312" y="4588774"/>
              <a:ext cx="334275" cy="9347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pic>
          <p:nvPicPr>
            <p:cNvPr id="125963" name="Immagine 22"/>
            <p:cNvPicPr>
              <a:picLocks noChangeAspect="1"/>
            </p:cNvPicPr>
            <p:nvPr/>
          </p:nvPicPr>
          <p:blipFill>
            <a:blip r:embed="rId5">
              <a:extLst>
                <a:ext uri="{28A0092B-C50C-407E-A947-70E740481C1C}">
                  <a14:useLocalDpi xmlns:a14="http://schemas.microsoft.com/office/drawing/2010/main" val="0"/>
                </a:ext>
              </a:extLst>
            </a:blip>
            <a:srcRect l="12791" t="34821" r="41652" b="55280"/>
            <a:stretch>
              <a:fillRect/>
            </a:stretch>
          </p:blipFill>
          <p:spPr bwMode="auto">
            <a:xfrm>
              <a:off x="227372" y="3495174"/>
              <a:ext cx="4626627" cy="5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11313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60363" y="0"/>
            <a:ext cx="8731250" cy="981075"/>
          </a:xfrm>
        </p:spPr>
        <p:txBody>
          <a:bodyPr>
            <a:noAutofit/>
          </a:bodyPr>
          <a:lstStyle/>
          <a:p>
            <a:pPr algn="ctr">
              <a:defRPr/>
            </a:pPr>
            <a:r>
              <a:rPr lang="it-IT" altLang="it-IT" sz="2800" b="1" dirty="0" err="1" smtClean="0">
                <a:solidFill>
                  <a:srgbClr val="003366"/>
                </a:solidFill>
                <a:ea typeface="+mn-ea"/>
                <a:cs typeface="Arial" panose="020B0604020202020204" pitchFamily="34" charset="0"/>
              </a:rPr>
              <a:t>Neoadjuvant</a:t>
            </a:r>
            <a:r>
              <a:rPr lang="it-IT" altLang="it-IT" sz="2800" b="1" dirty="0" smtClean="0">
                <a:solidFill>
                  <a:srgbClr val="003366"/>
                </a:solidFill>
                <a:ea typeface="+mn-ea"/>
                <a:cs typeface="Arial" panose="020B0604020202020204" pitchFamily="34" charset="0"/>
              </a:rPr>
              <a:t> CT-RT: </a:t>
            </a:r>
            <a:r>
              <a:rPr lang="it-IT" altLang="it-IT" sz="2800" b="1" dirty="0" err="1" smtClean="0">
                <a:solidFill>
                  <a:srgbClr val="003366"/>
                </a:solidFill>
                <a:ea typeface="+mn-ea"/>
                <a:cs typeface="Arial" panose="020B0604020202020204" pitchFamily="34" charset="0"/>
              </a:rPr>
              <a:t>imaging</a:t>
            </a:r>
            <a:r>
              <a:rPr lang="it-IT" altLang="it-IT" sz="2800" b="1" dirty="0" smtClean="0">
                <a:solidFill>
                  <a:srgbClr val="003366"/>
                </a:solidFill>
                <a:ea typeface="+mn-ea"/>
                <a:cs typeface="Arial" panose="020B0604020202020204" pitchFamily="34" charset="0"/>
              </a:rPr>
              <a:t> </a:t>
            </a:r>
            <a:r>
              <a:rPr lang="it-IT" altLang="it-IT" sz="2800" b="1" dirty="0" err="1" smtClean="0">
                <a:solidFill>
                  <a:srgbClr val="003366"/>
                </a:solidFill>
                <a:ea typeface="+mn-ea"/>
                <a:cs typeface="Arial" panose="020B0604020202020204" pitchFamily="34" charset="0"/>
              </a:rPr>
              <a:t>is</a:t>
            </a:r>
            <a:r>
              <a:rPr lang="it-IT" altLang="it-IT" sz="2800" b="1" dirty="0" smtClean="0">
                <a:solidFill>
                  <a:srgbClr val="003366"/>
                </a:solidFill>
                <a:ea typeface="+mn-ea"/>
                <a:cs typeface="Arial" panose="020B0604020202020204" pitchFamily="34" charset="0"/>
              </a:rPr>
              <a:t> </a:t>
            </a:r>
            <a:r>
              <a:rPr lang="it-IT" altLang="it-IT" sz="2800" b="1" dirty="0" err="1" smtClean="0">
                <a:solidFill>
                  <a:srgbClr val="003366"/>
                </a:solidFill>
                <a:ea typeface="+mn-ea"/>
                <a:cs typeface="Arial" panose="020B0604020202020204" pitchFamily="34" charset="0"/>
              </a:rPr>
              <a:t>sometimes</a:t>
            </a:r>
            <a:r>
              <a:rPr lang="it-IT" altLang="it-IT" sz="2800" b="1" dirty="0" smtClean="0">
                <a:solidFill>
                  <a:srgbClr val="003366"/>
                </a:solidFill>
                <a:ea typeface="+mn-ea"/>
                <a:cs typeface="Arial" panose="020B0604020202020204" pitchFamily="34" charset="0"/>
              </a:rPr>
              <a:t> </a:t>
            </a:r>
            <a:r>
              <a:rPr lang="it-IT" altLang="it-IT" sz="2800" b="1" dirty="0" err="1" smtClean="0">
                <a:solidFill>
                  <a:srgbClr val="003366"/>
                </a:solidFill>
                <a:ea typeface="+mn-ea"/>
                <a:cs typeface="Arial" panose="020B0604020202020204" pitchFamily="34" charset="0"/>
              </a:rPr>
              <a:t>misleading</a:t>
            </a:r>
            <a:r>
              <a:rPr lang="it-IT" altLang="it-IT" sz="2800" b="1" dirty="0" smtClean="0">
                <a:solidFill>
                  <a:srgbClr val="003366"/>
                </a:solidFill>
                <a:ea typeface="+mn-ea"/>
                <a:cs typeface="Arial" panose="020B0604020202020204" pitchFamily="34" charset="0"/>
              </a:rPr>
              <a:t> </a:t>
            </a:r>
            <a:r>
              <a:rPr lang="it-IT" altLang="it-IT" sz="2800" b="1" dirty="0" err="1" smtClean="0">
                <a:solidFill>
                  <a:srgbClr val="003366"/>
                </a:solidFill>
                <a:ea typeface="+mn-ea"/>
                <a:cs typeface="Arial" panose="020B0604020202020204" pitchFamily="34" charset="0"/>
              </a:rPr>
              <a:t>for</a:t>
            </a:r>
            <a:r>
              <a:rPr lang="it-IT" altLang="it-IT" sz="2800" b="1" dirty="0" smtClean="0">
                <a:solidFill>
                  <a:srgbClr val="003366"/>
                </a:solidFill>
                <a:ea typeface="+mn-ea"/>
                <a:cs typeface="Arial" panose="020B0604020202020204" pitchFamily="34" charset="0"/>
              </a:rPr>
              <a:t> </a:t>
            </a:r>
            <a:r>
              <a:rPr lang="it-IT" altLang="it-IT" sz="2800" b="1" dirty="0" err="1" smtClean="0">
                <a:solidFill>
                  <a:srgbClr val="003366"/>
                </a:solidFill>
                <a:cs typeface="Arial" panose="020B0604020202020204" pitchFamily="34" charset="0"/>
              </a:rPr>
              <a:t>reevaluation</a:t>
            </a:r>
            <a:endParaRPr lang="en-US" altLang="it-IT" sz="2800" b="1" dirty="0">
              <a:solidFill>
                <a:srgbClr val="003366"/>
              </a:solidFill>
              <a:ea typeface="+mn-ea"/>
              <a:cs typeface="Arial" panose="020B0604020202020204" pitchFamily="34" charset="0"/>
            </a:endParaRPr>
          </a:p>
        </p:txBody>
      </p:sp>
      <p:cxnSp>
        <p:nvCxnSpPr>
          <p:cNvPr id="4" name="Connettore 1 3"/>
          <p:cNvCxnSpPr/>
          <p:nvPr/>
        </p:nvCxnSpPr>
        <p:spPr>
          <a:xfrm>
            <a:off x="1674813" y="1196975"/>
            <a:ext cx="665003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8004" name="CasellaDiTesto 4"/>
          <p:cNvSpPr txBox="1">
            <a:spLocks noChangeArrowheads="1"/>
          </p:cNvSpPr>
          <p:nvPr/>
        </p:nvSpPr>
        <p:spPr bwMode="auto">
          <a:xfrm>
            <a:off x="8875713" y="6381750"/>
            <a:ext cx="1003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Blip>
                <a:blip r:embed="rId2"/>
              </a:buBlip>
              <a:defRPr sz="2400">
                <a:solidFill>
                  <a:schemeClr val="bg1"/>
                </a:solidFill>
                <a:latin typeface="Arial" panose="020B0604020202020204" pitchFamily="34" charset="0"/>
                <a:ea typeface="MS PGothic" panose="020B0600070205080204" pitchFamily="34" charset="-128"/>
              </a:defRPr>
            </a:lvl1pPr>
            <a:lvl2pPr marL="742950" indent="-285750">
              <a:spcBef>
                <a:spcPct val="20000"/>
              </a:spcBef>
              <a:buSzPct val="50000"/>
              <a:buBlip>
                <a:blip r:embed="rId2"/>
              </a:buBlip>
              <a:defRPr sz="2000">
                <a:solidFill>
                  <a:schemeClr val="bg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400">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1400">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1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400">
                <a:solidFill>
                  <a:schemeClr val="bg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it-IT" altLang="it-IT" sz="1200">
                <a:solidFill>
                  <a:schemeClr val="tx1"/>
                </a:solidFill>
                <a:cs typeface="Arial" panose="020B0604020202020204" pitchFamily="34" charset="0"/>
              </a:rPr>
              <a:t>A Sa Cunha</a:t>
            </a:r>
          </a:p>
        </p:txBody>
      </p:sp>
      <p:pic>
        <p:nvPicPr>
          <p:cNvPr id="128005" name="Picture 2"/>
          <p:cNvPicPr>
            <a:picLocks noChangeAspect="1" noChangeArrowheads="1"/>
          </p:cNvPicPr>
          <p:nvPr/>
        </p:nvPicPr>
        <p:blipFill>
          <a:blip r:embed="rId3">
            <a:extLst>
              <a:ext uri="{28A0092B-C50C-407E-A947-70E740481C1C}">
                <a14:useLocalDpi xmlns:a14="http://schemas.microsoft.com/office/drawing/2010/main" val="0"/>
              </a:ext>
            </a:extLst>
          </a:blip>
          <a:srcRect l="17603" t="34959" r="34676" b="16321"/>
          <a:stretch>
            <a:fillRect/>
          </a:stretch>
        </p:blipFill>
        <p:spPr bwMode="auto">
          <a:xfrm>
            <a:off x="1530350" y="1773238"/>
            <a:ext cx="7272338"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7362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olo 1"/>
          <p:cNvSpPr>
            <a:spLocks noGrp="1"/>
          </p:cNvSpPr>
          <p:nvPr>
            <p:ph type="title"/>
          </p:nvPr>
        </p:nvSpPr>
        <p:spPr/>
        <p:txBody>
          <a:bodyPr/>
          <a:lstStyle/>
          <a:p>
            <a:r>
              <a:rPr lang="it-IT" altLang="it-IT" smtClean="0"/>
              <a:t>Linee guida NCCN 2016</a:t>
            </a:r>
          </a:p>
        </p:txBody>
      </p:sp>
      <p:sp>
        <p:nvSpPr>
          <p:cNvPr id="4" name="Rectangle 1026"/>
          <p:cNvSpPr txBox="1">
            <a:spLocks/>
          </p:cNvSpPr>
          <p:nvPr/>
        </p:nvSpPr>
        <p:spPr bwMode="auto">
          <a:xfrm>
            <a:off x="882328" y="1916832"/>
            <a:ext cx="8136904" cy="638175"/>
          </a:xfrm>
          <a:prstGeom prst="rect">
            <a:avLst/>
          </a:prstGeom>
          <a:noFill/>
          <a:ln w="9525">
            <a:noFill/>
            <a:miter lim="800000"/>
            <a:headEnd/>
            <a:tailEnd/>
          </a:ln>
        </p:spPr>
        <p:txBody>
          <a:bodyPr lIns="0" tIns="0" rIns="0" bIns="0" anchor="b"/>
          <a:lstStyle/>
          <a:p>
            <a:pPr algn="ctr">
              <a:defRPr/>
            </a:pPr>
            <a:r>
              <a:rPr lang="en-US" altLang="it-IT" sz="2800" b="1" kern="0" dirty="0" err="1" smtClean="0">
                <a:solidFill>
                  <a:srgbClr val="000066"/>
                </a:solidFill>
                <a:latin typeface="Arial"/>
                <a:ea typeface="ＭＳ Ｐゴシック" pitchFamily="34" charset="-128"/>
                <a:cs typeface="ＭＳ Ｐゴシック"/>
              </a:rPr>
              <a:t>Nuove</a:t>
            </a:r>
            <a:r>
              <a:rPr lang="en-US" altLang="it-IT" sz="2800" b="1" kern="0" dirty="0" smtClean="0">
                <a:solidFill>
                  <a:srgbClr val="000066"/>
                </a:solidFill>
                <a:latin typeface="Arial"/>
                <a:ea typeface="ＭＳ Ｐゴシック" pitchFamily="34" charset="-128"/>
                <a:cs typeface="ＭＳ Ｐゴシック"/>
              </a:rPr>
              <a:t> </a:t>
            </a:r>
            <a:r>
              <a:rPr lang="en-US" altLang="it-IT" sz="2800" b="1" kern="0" dirty="0" err="1" smtClean="0">
                <a:solidFill>
                  <a:srgbClr val="000066"/>
                </a:solidFill>
                <a:latin typeface="Arial"/>
                <a:ea typeface="ＭＳ Ｐゴシック" pitchFamily="34" charset="-128"/>
                <a:cs typeface="ＭＳ Ｐゴシック"/>
              </a:rPr>
              <a:t>conoscenze</a:t>
            </a:r>
            <a:r>
              <a:rPr lang="en-US" altLang="it-IT" sz="2800" b="1" kern="0" dirty="0" smtClean="0">
                <a:solidFill>
                  <a:srgbClr val="000066"/>
                </a:solidFill>
                <a:latin typeface="Arial"/>
                <a:ea typeface="ＭＳ Ｐゴシック" pitchFamily="34" charset="-128"/>
                <a:cs typeface="ＭＳ Ｐゴシック"/>
              </a:rPr>
              <a:t> </a:t>
            </a:r>
            <a:r>
              <a:rPr lang="en-US" altLang="it-IT" sz="2800" b="1" kern="0" dirty="0" err="1" smtClean="0">
                <a:solidFill>
                  <a:srgbClr val="000066"/>
                </a:solidFill>
                <a:latin typeface="Arial"/>
                <a:ea typeface="ＭＳ Ｐゴシック" pitchFamily="34" charset="-128"/>
                <a:cs typeface="ＭＳ Ｐゴシック"/>
              </a:rPr>
              <a:t>sulla</a:t>
            </a:r>
            <a:r>
              <a:rPr lang="en-US" altLang="it-IT" sz="2800" b="1" kern="0" dirty="0" smtClean="0">
                <a:solidFill>
                  <a:srgbClr val="000066"/>
                </a:solidFill>
                <a:latin typeface="Arial"/>
                <a:ea typeface="ＭＳ Ｐゴシック" pitchFamily="34" charset="-128"/>
                <a:cs typeface="ＭＳ Ｐゴシック"/>
              </a:rPr>
              <a:t> </a:t>
            </a:r>
            <a:r>
              <a:rPr lang="en-US" altLang="it-IT" sz="2800" b="1" kern="0" dirty="0" err="1" smtClean="0">
                <a:solidFill>
                  <a:srgbClr val="000066"/>
                </a:solidFill>
                <a:latin typeface="Arial"/>
                <a:ea typeface="ＭＳ Ｐゴシック" pitchFamily="34" charset="-128"/>
                <a:cs typeface="ＭＳ Ｐゴシック"/>
              </a:rPr>
              <a:t>genomica</a:t>
            </a:r>
            <a:r>
              <a:rPr lang="en-US" altLang="it-IT" sz="2800" b="1" kern="0" dirty="0" smtClean="0">
                <a:solidFill>
                  <a:srgbClr val="000066"/>
                </a:solidFill>
                <a:latin typeface="Arial"/>
                <a:ea typeface="ＭＳ Ｐゴシック" pitchFamily="34" charset="-128"/>
                <a:cs typeface="ＭＳ Ｐゴシック"/>
              </a:rPr>
              <a:t> e </a:t>
            </a:r>
            <a:r>
              <a:rPr lang="en-US" altLang="it-IT" sz="2800" b="1" kern="0" dirty="0" err="1" smtClean="0">
                <a:solidFill>
                  <a:srgbClr val="000066"/>
                </a:solidFill>
                <a:latin typeface="Arial"/>
                <a:ea typeface="ＭＳ Ｐゴシック" pitchFamily="34" charset="-128"/>
                <a:cs typeface="ＭＳ Ｐゴシック"/>
              </a:rPr>
              <a:t>i</a:t>
            </a:r>
            <a:r>
              <a:rPr lang="en-US" altLang="it-IT" sz="2800" b="1" kern="0" dirty="0" smtClean="0">
                <a:solidFill>
                  <a:srgbClr val="000066"/>
                </a:solidFill>
                <a:latin typeface="Arial"/>
                <a:ea typeface="ＭＳ Ｐゴシック" pitchFamily="34" charset="-128"/>
                <a:cs typeface="ＭＳ Ｐゴシック"/>
              </a:rPr>
              <a:t> </a:t>
            </a:r>
            <a:r>
              <a:rPr lang="en-US" altLang="it-IT" sz="2800" b="1" kern="0" dirty="0" err="1" smtClean="0">
                <a:solidFill>
                  <a:srgbClr val="000066"/>
                </a:solidFill>
                <a:latin typeface="Arial"/>
                <a:ea typeface="ＭＳ Ｐゴシック" pitchFamily="34" charset="-128"/>
                <a:cs typeface="ＭＳ Ｐゴシック"/>
              </a:rPr>
              <a:t>profili</a:t>
            </a:r>
            <a:r>
              <a:rPr lang="en-US" altLang="it-IT" sz="2800" b="1" kern="0" dirty="0" smtClean="0">
                <a:solidFill>
                  <a:srgbClr val="000066"/>
                </a:solidFill>
                <a:latin typeface="Arial"/>
                <a:ea typeface="ＭＳ Ｐゴシック" pitchFamily="34" charset="-128"/>
                <a:cs typeface="ＭＳ Ｐゴシック"/>
              </a:rPr>
              <a:t> </a:t>
            </a:r>
            <a:r>
              <a:rPr lang="en-US" altLang="it-IT" sz="2800" b="1" kern="0" dirty="0" err="1" smtClean="0">
                <a:solidFill>
                  <a:srgbClr val="000066"/>
                </a:solidFill>
                <a:latin typeface="Arial"/>
                <a:ea typeface="ＭＳ Ｐゴシック" pitchFamily="34" charset="-128"/>
                <a:cs typeface="ＭＳ Ｐゴシック"/>
              </a:rPr>
              <a:t>molecolari</a:t>
            </a:r>
            <a:r>
              <a:rPr lang="en-US" altLang="it-IT" sz="2800" b="1" kern="0" dirty="0" smtClean="0">
                <a:solidFill>
                  <a:srgbClr val="000066"/>
                </a:solidFill>
                <a:latin typeface="Arial"/>
                <a:ea typeface="ＭＳ Ｐゴシック" pitchFamily="34" charset="-128"/>
                <a:cs typeface="ＭＳ Ｐゴシック"/>
              </a:rPr>
              <a:t> </a:t>
            </a:r>
            <a:r>
              <a:rPr lang="en-US" altLang="it-IT" sz="2800" b="1" kern="0" dirty="0" err="1" smtClean="0">
                <a:solidFill>
                  <a:srgbClr val="000066"/>
                </a:solidFill>
                <a:latin typeface="Arial"/>
                <a:ea typeface="ＭＳ Ｐゴシック" pitchFamily="34" charset="-128"/>
                <a:cs typeface="ＭＳ Ｐゴシック"/>
              </a:rPr>
              <a:t>dei</a:t>
            </a:r>
            <a:r>
              <a:rPr lang="en-US" altLang="it-IT" sz="2800" b="1" kern="0" dirty="0" smtClean="0">
                <a:solidFill>
                  <a:srgbClr val="000066"/>
                </a:solidFill>
                <a:latin typeface="Arial"/>
                <a:ea typeface="ＭＳ Ｐゴシック" pitchFamily="34" charset="-128"/>
                <a:cs typeface="ＭＳ Ｐゴシック"/>
              </a:rPr>
              <a:t> PDAC</a:t>
            </a:r>
            <a:endParaRPr lang="it-IT" altLang="it-IT" sz="2800" b="1" kern="0" dirty="0">
              <a:solidFill>
                <a:srgbClr val="000066"/>
              </a:solidFill>
              <a:latin typeface="Arial"/>
              <a:ea typeface="ＭＳ Ｐゴシック" pitchFamily="34" charset="-128"/>
              <a:cs typeface="ＭＳ Ｐゴシック"/>
            </a:endParaRPr>
          </a:p>
        </p:txBody>
      </p:sp>
      <p:sp>
        <p:nvSpPr>
          <p:cNvPr id="102404" name="Line 5"/>
          <p:cNvSpPr>
            <a:spLocks noChangeShapeType="1"/>
          </p:cNvSpPr>
          <p:nvPr/>
        </p:nvSpPr>
        <p:spPr bwMode="auto">
          <a:xfrm>
            <a:off x="1314376" y="2852936"/>
            <a:ext cx="80645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sz="2400" smtClean="0">
              <a:solidFill>
                <a:srgbClr val="003367"/>
              </a:solidFill>
              <a:latin typeface="Arial" pitchFamily="34" charset="0"/>
              <a:ea typeface="MS PGothic" pitchFamily="34" charset="-128"/>
              <a:cs typeface="+mn-cs"/>
            </a:endParaRPr>
          </a:p>
        </p:txBody>
      </p:sp>
    </p:spTree>
    <p:extLst>
      <p:ext uri="{BB962C8B-B14F-4D97-AF65-F5344CB8AC3E}">
        <p14:creationId xmlns:p14="http://schemas.microsoft.com/office/powerpoint/2010/main" val="1601504328"/>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cstate="print"/>
          <a:srcRect/>
          <a:stretch>
            <a:fillRect/>
          </a:stretch>
        </p:blipFill>
        <p:spPr bwMode="auto">
          <a:xfrm>
            <a:off x="161925" y="65088"/>
            <a:ext cx="9955213" cy="6532562"/>
          </a:xfrm>
          <a:prstGeom prst="rect">
            <a:avLst/>
          </a:prstGeom>
          <a:noFill/>
          <a:ln w="9525">
            <a:noFill/>
            <a:miter lim="800000"/>
            <a:headEnd/>
            <a:tailEnd/>
          </a:ln>
        </p:spPr>
      </p:pic>
      <p:sp>
        <p:nvSpPr>
          <p:cNvPr id="168963" name="CasellaDiTesto 1"/>
          <p:cNvSpPr txBox="1">
            <a:spLocks noChangeArrowheads="1"/>
          </p:cNvSpPr>
          <p:nvPr/>
        </p:nvSpPr>
        <p:spPr bwMode="auto">
          <a:xfrm>
            <a:off x="8005763" y="6591300"/>
            <a:ext cx="2409825" cy="276225"/>
          </a:xfrm>
          <a:prstGeom prst="rect">
            <a:avLst/>
          </a:prstGeom>
          <a:noFill/>
          <a:ln w="9525">
            <a:noFill/>
            <a:miter lim="800000"/>
            <a:headEnd/>
            <a:tailEnd/>
          </a:ln>
        </p:spPr>
        <p:txBody>
          <a:bodyPr wrap="none">
            <a:spAutoFit/>
          </a:bodyPr>
          <a:lstStyle/>
          <a:p>
            <a:r>
              <a:rPr lang="it-IT" altLang="it-IT" sz="1200">
                <a:solidFill>
                  <a:srgbClr val="002060"/>
                </a:solidFill>
              </a:rPr>
              <a:t>Albrech Nesse, Univ Goettingen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Line 4"/>
          <p:cNvSpPr>
            <a:spLocks noChangeShapeType="1"/>
          </p:cNvSpPr>
          <p:nvPr/>
        </p:nvSpPr>
        <p:spPr bwMode="auto">
          <a:xfrm>
            <a:off x="292100" y="577850"/>
            <a:ext cx="9345613" cy="0"/>
          </a:xfrm>
          <a:prstGeom prst="line">
            <a:avLst/>
          </a:prstGeom>
          <a:noFill/>
          <a:ln w="25400">
            <a:solidFill>
              <a:srgbClr val="FF0000"/>
            </a:solidFill>
            <a:round/>
            <a:headEnd/>
            <a:tailEnd/>
          </a:ln>
        </p:spPr>
        <p:txBody>
          <a:bodyPr wrap="none" anchor="ctr"/>
          <a:lstStyle/>
          <a:p>
            <a:endParaRPr lang="it-IT"/>
          </a:p>
        </p:txBody>
      </p:sp>
      <p:sp>
        <p:nvSpPr>
          <p:cNvPr id="185347" name="Rectangle 34"/>
          <p:cNvSpPr>
            <a:spLocks noChangeArrowheads="1"/>
          </p:cNvSpPr>
          <p:nvPr/>
        </p:nvSpPr>
        <p:spPr bwMode="auto">
          <a:xfrm>
            <a:off x="0" y="116037"/>
            <a:ext cx="10261600" cy="461665"/>
          </a:xfrm>
          <a:prstGeom prst="rect">
            <a:avLst/>
          </a:prstGeom>
          <a:noFill/>
          <a:ln w="9525">
            <a:noFill/>
            <a:miter lim="800000"/>
            <a:headEnd/>
            <a:tailEnd/>
          </a:ln>
        </p:spPr>
        <p:txBody>
          <a:bodyPr anchor="ctr">
            <a:spAutoFit/>
          </a:bodyPr>
          <a:lstStyle/>
          <a:p>
            <a:pPr algn="ctr" eaLnBrk="0" hangingPunct="0"/>
            <a:r>
              <a:rPr lang="en-US" altLang="it-IT" sz="2400" b="1" dirty="0">
                <a:solidFill>
                  <a:srgbClr val="002060"/>
                </a:solidFill>
                <a:ea typeface="ＭＳ Ｐゴシック" pitchFamily="34" charset="-128"/>
              </a:rPr>
              <a:t>Tumor suppression and </a:t>
            </a:r>
            <a:r>
              <a:rPr lang="en-US" altLang="it-IT" sz="2400" b="1" dirty="0" err="1">
                <a:solidFill>
                  <a:srgbClr val="002060"/>
                </a:solidFill>
                <a:ea typeface="ＭＳ Ｐゴシック" pitchFamily="34" charset="-128"/>
              </a:rPr>
              <a:t>Imbalancement</a:t>
            </a:r>
            <a:r>
              <a:rPr lang="en-US" altLang="it-IT" sz="2400" b="1" dirty="0">
                <a:solidFill>
                  <a:srgbClr val="002060"/>
                </a:solidFill>
                <a:ea typeface="ＭＳ Ｐゴシック" pitchFamily="34" charset="-128"/>
              </a:rPr>
              <a:t> of immune response</a:t>
            </a:r>
            <a:endParaRPr lang="it-IT" altLang="it-IT" sz="2400" b="1" dirty="0">
              <a:solidFill>
                <a:srgbClr val="002060"/>
              </a:solidFill>
              <a:ea typeface="ＭＳ Ｐゴシック" pitchFamily="34" charset="-128"/>
            </a:endParaRPr>
          </a:p>
        </p:txBody>
      </p:sp>
      <p:pic>
        <p:nvPicPr>
          <p:cNvPr id="185348" name="Picture 4"/>
          <p:cNvPicPr>
            <a:picLocks noChangeAspect="1" noChangeArrowheads="1"/>
          </p:cNvPicPr>
          <p:nvPr/>
        </p:nvPicPr>
        <p:blipFill>
          <a:blip r:embed="rId3" cstate="print"/>
          <a:srcRect/>
          <a:stretch>
            <a:fillRect/>
          </a:stretch>
        </p:blipFill>
        <p:spPr bwMode="auto">
          <a:xfrm>
            <a:off x="806450" y="2768600"/>
            <a:ext cx="3003550" cy="1236663"/>
          </a:xfrm>
          <a:prstGeom prst="rect">
            <a:avLst/>
          </a:prstGeom>
          <a:noFill/>
          <a:ln w="9525">
            <a:noFill/>
            <a:miter lim="800000"/>
            <a:headEnd/>
            <a:tailEnd/>
          </a:ln>
        </p:spPr>
      </p:pic>
      <p:sp>
        <p:nvSpPr>
          <p:cNvPr id="185349" name="Rettangolo 1"/>
          <p:cNvSpPr>
            <a:spLocks noChangeArrowheads="1"/>
          </p:cNvSpPr>
          <p:nvPr/>
        </p:nvSpPr>
        <p:spPr bwMode="auto">
          <a:xfrm>
            <a:off x="292100" y="2127250"/>
            <a:ext cx="4105275" cy="581025"/>
          </a:xfrm>
          <a:prstGeom prst="rect">
            <a:avLst/>
          </a:prstGeom>
          <a:noFill/>
          <a:ln w="9525">
            <a:noFill/>
            <a:miter lim="800000"/>
            <a:headEnd/>
            <a:tailEnd/>
          </a:ln>
        </p:spPr>
        <p:txBody>
          <a:bodyPr>
            <a:spAutoFit/>
          </a:bodyPr>
          <a:lstStyle/>
          <a:p>
            <a:pPr eaLnBrk="0" hangingPunct="0"/>
            <a:r>
              <a:rPr lang="it-IT" altLang="it-IT" sz="1600" b="1">
                <a:solidFill>
                  <a:srgbClr val="002060"/>
                </a:solidFill>
                <a:ea typeface="ＭＳ Ｐゴシック" pitchFamily="34" charset="-128"/>
              </a:rPr>
              <a:t>Desmoplastic reaction</a:t>
            </a:r>
            <a:r>
              <a:rPr lang="it-IT" altLang="it-IT" sz="1600">
                <a:solidFill>
                  <a:srgbClr val="002060"/>
                </a:solidFill>
                <a:ea typeface="ＭＳ Ｐゴシック" pitchFamily="34" charset="-128"/>
              </a:rPr>
              <a:t>: myofibroblasts, pancreatic Stellate cells, Treg, MDSC, etc.</a:t>
            </a:r>
          </a:p>
        </p:txBody>
      </p:sp>
      <p:sp>
        <p:nvSpPr>
          <p:cNvPr id="185350" name="Rettangolo 2"/>
          <p:cNvSpPr>
            <a:spLocks noChangeArrowheads="1"/>
          </p:cNvSpPr>
          <p:nvPr/>
        </p:nvSpPr>
        <p:spPr bwMode="auto">
          <a:xfrm>
            <a:off x="219075" y="1125538"/>
            <a:ext cx="3813175" cy="646112"/>
          </a:xfrm>
          <a:prstGeom prst="rect">
            <a:avLst/>
          </a:prstGeom>
          <a:noFill/>
          <a:ln w="9525">
            <a:noFill/>
            <a:miter lim="800000"/>
            <a:headEnd/>
            <a:tailEnd/>
          </a:ln>
        </p:spPr>
        <p:txBody>
          <a:bodyPr>
            <a:spAutoFit/>
          </a:bodyPr>
          <a:lstStyle/>
          <a:p>
            <a:pPr algn="ctr" eaLnBrk="0" hangingPunct="0"/>
            <a:r>
              <a:rPr lang="it-IT" altLang="it-IT" sz="1800" b="1">
                <a:solidFill>
                  <a:srgbClr val="002060"/>
                </a:solidFill>
                <a:ea typeface="ＭＳ Ｐゴシック" pitchFamily="34" charset="-128"/>
              </a:rPr>
              <a:t>A strongly immune resistant and suppressive environment </a:t>
            </a:r>
          </a:p>
        </p:txBody>
      </p:sp>
      <p:pic>
        <p:nvPicPr>
          <p:cNvPr id="185351" name="Picture 2"/>
          <p:cNvPicPr>
            <a:picLocks noChangeAspect="1" noChangeArrowheads="1"/>
          </p:cNvPicPr>
          <p:nvPr/>
        </p:nvPicPr>
        <p:blipFill>
          <a:blip r:embed="rId4" cstate="print"/>
          <a:srcRect l="1128" r="15047" b="18668"/>
          <a:stretch>
            <a:fillRect/>
          </a:stretch>
        </p:blipFill>
        <p:spPr bwMode="auto">
          <a:xfrm>
            <a:off x="4691063" y="842963"/>
            <a:ext cx="4824412" cy="3017837"/>
          </a:xfrm>
          <a:prstGeom prst="rect">
            <a:avLst/>
          </a:prstGeom>
          <a:noFill/>
          <a:ln w="9525">
            <a:noFill/>
            <a:miter lim="800000"/>
            <a:headEnd/>
            <a:tailEnd/>
          </a:ln>
        </p:spPr>
      </p:pic>
      <p:sp>
        <p:nvSpPr>
          <p:cNvPr id="185352" name="Rettangolo 6"/>
          <p:cNvSpPr>
            <a:spLocks noChangeArrowheads="1"/>
          </p:cNvSpPr>
          <p:nvPr/>
        </p:nvSpPr>
        <p:spPr bwMode="auto">
          <a:xfrm>
            <a:off x="5864225" y="3552825"/>
            <a:ext cx="1905000" cy="314325"/>
          </a:xfrm>
          <a:prstGeom prst="rect">
            <a:avLst/>
          </a:prstGeom>
          <a:noFill/>
          <a:ln w="9525">
            <a:solidFill>
              <a:srgbClr val="FF0000"/>
            </a:solidFill>
            <a:miter lim="800000"/>
            <a:headEnd/>
            <a:tailEnd/>
          </a:ln>
        </p:spPr>
        <p:txBody>
          <a:bodyPr>
            <a:spAutoFit/>
          </a:bodyPr>
          <a:lstStyle/>
          <a:p>
            <a:pPr algn="ctr" eaLnBrk="0" hangingPunct="0"/>
            <a:r>
              <a:rPr lang="it-IT" sz="1400" b="1">
                <a:solidFill>
                  <a:srgbClr val="002060"/>
                </a:solidFill>
                <a:latin typeface="Calibri" pitchFamily="34" charset="0"/>
                <a:ea typeface="ＭＳ Ｐゴシック" pitchFamily="34" charset="-128"/>
              </a:rPr>
              <a:t>Immune Suppression </a:t>
            </a:r>
          </a:p>
        </p:txBody>
      </p:sp>
      <p:sp>
        <p:nvSpPr>
          <p:cNvPr id="185353" name="Rettangolo 12"/>
          <p:cNvSpPr>
            <a:spLocks noChangeArrowheads="1"/>
          </p:cNvSpPr>
          <p:nvPr/>
        </p:nvSpPr>
        <p:spPr bwMode="auto">
          <a:xfrm>
            <a:off x="8281988" y="1844675"/>
            <a:ext cx="1773237" cy="307975"/>
          </a:xfrm>
          <a:prstGeom prst="rect">
            <a:avLst/>
          </a:prstGeom>
          <a:noFill/>
          <a:ln w="9525">
            <a:solidFill>
              <a:srgbClr val="FF0000"/>
            </a:solidFill>
            <a:miter lim="800000"/>
            <a:headEnd/>
            <a:tailEnd/>
          </a:ln>
        </p:spPr>
        <p:txBody>
          <a:bodyPr>
            <a:spAutoFit/>
          </a:bodyPr>
          <a:lstStyle/>
          <a:p>
            <a:pPr algn="ctr" eaLnBrk="0" hangingPunct="0"/>
            <a:r>
              <a:rPr lang="it-IT" sz="1400" b="1">
                <a:solidFill>
                  <a:srgbClr val="002060"/>
                </a:solidFill>
                <a:latin typeface="Calibri" pitchFamily="34" charset="0"/>
                <a:ea typeface="ＭＳ Ｐゴシック" pitchFamily="34" charset="-128"/>
              </a:rPr>
              <a:t>Immune activation </a:t>
            </a:r>
          </a:p>
        </p:txBody>
      </p:sp>
      <p:sp>
        <p:nvSpPr>
          <p:cNvPr id="91147" name="Rettangolo 10"/>
          <p:cNvSpPr>
            <a:spLocks noChangeArrowheads="1"/>
          </p:cNvSpPr>
          <p:nvPr/>
        </p:nvSpPr>
        <p:spPr bwMode="auto">
          <a:xfrm>
            <a:off x="879475" y="6535738"/>
            <a:ext cx="7989888" cy="277812"/>
          </a:xfrm>
          <a:prstGeom prst="rect">
            <a:avLst/>
          </a:prstGeom>
          <a:noFill/>
          <a:ln w="9525">
            <a:noFill/>
            <a:miter lim="800000"/>
            <a:headEnd/>
            <a:tailEnd/>
          </a:ln>
        </p:spPr>
        <p:txBody>
          <a:bodyPr>
            <a:spAutoFit/>
          </a:bodyPr>
          <a:lstStyle/>
          <a:p>
            <a:pPr eaLnBrk="0" hangingPunct="0">
              <a:defRPr/>
            </a:pPr>
            <a:r>
              <a:rPr lang="pt-BR" altLang="it-IT" sz="1200" dirty="0">
                <a:solidFill>
                  <a:srgbClr val="000099"/>
                </a:solidFill>
                <a:ea typeface="ＭＳ Ｐゴシック" pitchFamily="34" charset="-128"/>
              </a:rPr>
              <a:t>Mace TA et al., Oncoimmunology. 2013 2:e24891; </a:t>
            </a:r>
            <a:r>
              <a:rPr lang="en-US" sz="1200" dirty="0" err="1">
                <a:solidFill>
                  <a:srgbClr val="003366"/>
                </a:solidFill>
                <a:latin typeface="Arial" charset="0"/>
                <a:ea typeface="ＭＳ Ｐゴシック" pitchFamily="34" charset="-128"/>
                <a:cs typeface="+mn-cs"/>
              </a:rPr>
              <a:t>Vonderheide</a:t>
            </a:r>
            <a:r>
              <a:rPr lang="en-US" sz="1200" dirty="0">
                <a:solidFill>
                  <a:srgbClr val="003366"/>
                </a:solidFill>
                <a:latin typeface="Arial" charset="0"/>
                <a:ea typeface="ＭＳ Ｐゴシック" pitchFamily="34" charset="-128"/>
                <a:cs typeface="+mn-cs"/>
              </a:rPr>
              <a:t> and Bayne, </a:t>
            </a:r>
            <a:r>
              <a:rPr lang="en-US" sz="1200" dirty="0" err="1">
                <a:solidFill>
                  <a:srgbClr val="003366"/>
                </a:solidFill>
                <a:latin typeface="Arial" charset="0"/>
                <a:ea typeface="ＭＳ Ｐゴシック" pitchFamily="34" charset="-128"/>
                <a:cs typeface="+mn-cs"/>
              </a:rPr>
              <a:t>Curr</a:t>
            </a:r>
            <a:r>
              <a:rPr lang="en-US" sz="1200" dirty="0">
                <a:solidFill>
                  <a:srgbClr val="003366"/>
                </a:solidFill>
                <a:latin typeface="Arial" charset="0"/>
                <a:ea typeface="ＭＳ Ｐゴシック" pitchFamily="34" charset="-128"/>
                <a:cs typeface="+mn-cs"/>
              </a:rPr>
              <a:t> Opinions in Immunology, 2013</a:t>
            </a:r>
          </a:p>
        </p:txBody>
      </p:sp>
      <p:pic>
        <p:nvPicPr>
          <p:cNvPr id="185355" name="Picture 2"/>
          <p:cNvPicPr>
            <a:picLocks noChangeAspect="1" noChangeArrowheads="1"/>
          </p:cNvPicPr>
          <p:nvPr/>
        </p:nvPicPr>
        <p:blipFill>
          <a:blip r:embed="rId5" cstate="print"/>
          <a:srcRect l="9737" t="18185" r="11028" b="48677"/>
          <a:stretch>
            <a:fillRect/>
          </a:stretch>
        </p:blipFill>
        <p:spPr bwMode="auto">
          <a:xfrm>
            <a:off x="2271713" y="4581525"/>
            <a:ext cx="5410200" cy="15113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TextBox 13"/>
          <p:cNvSpPr txBox="1">
            <a:spLocks noChangeArrowheads="1"/>
          </p:cNvSpPr>
          <p:nvPr/>
        </p:nvSpPr>
        <p:spPr bwMode="auto">
          <a:xfrm>
            <a:off x="129283" y="6521457"/>
            <a:ext cx="2503185" cy="276225"/>
          </a:xfrm>
          <a:prstGeom prst="rect">
            <a:avLst/>
          </a:prstGeom>
          <a:noFill/>
          <a:ln w="9525">
            <a:noFill/>
            <a:miter lim="800000"/>
            <a:headEnd/>
            <a:tailEnd/>
          </a:ln>
        </p:spPr>
        <p:txBody>
          <a:bodyPr wrap="none">
            <a:spAutoFit/>
          </a:bodyPr>
          <a:lstStyle/>
          <a:p>
            <a:r>
              <a:rPr lang="en-US" altLang="it-IT" sz="1200" smtClean="0">
                <a:solidFill>
                  <a:srgbClr val="002060"/>
                </a:solidFill>
                <a:latin typeface="Arial" pitchFamily="34" charset="0"/>
                <a:ea typeface="ＭＳ Ｐゴシック" pitchFamily="34" charset="-128"/>
                <a:cs typeface="+mn-cs"/>
              </a:rPr>
              <a:t>Bailey P et al </a:t>
            </a:r>
            <a:r>
              <a:rPr lang="en-US" altLang="it-IT" sz="1200" b="1" i="1" smtClean="0">
                <a:solidFill>
                  <a:srgbClr val="002060"/>
                </a:solidFill>
                <a:latin typeface="Arial" pitchFamily="34" charset="0"/>
                <a:ea typeface="ＭＳ Ｐゴシック" pitchFamily="34" charset="-128"/>
                <a:cs typeface="+mn-cs"/>
              </a:rPr>
              <a:t>Nature</a:t>
            </a:r>
            <a:r>
              <a:rPr lang="en-US" altLang="it-IT" sz="1200" smtClean="0">
                <a:solidFill>
                  <a:srgbClr val="002060"/>
                </a:solidFill>
                <a:latin typeface="Arial" pitchFamily="34" charset="0"/>
                <a:ea typeface="ＭＳ Ｐゴシック" pitchFamily="34" charset="-128"/>
                <a:cs typeface="+mn-cs"/>
              </a:rPr>
              <a:t> March 2016</a:t>
            </a:r>
          </a:p>
        </p:txBody>
      </p:sp>
      <p:sp>
        <p:nvSpPr>
          <p:cNvPr id="118787" name="Rectangle 2"/>
          <p:cNvSpPr txBox="1">
            <a:spLocks noChangeArrowheads="1"/>
          </p:cNvSpPr>
          <p:nvPr/>
        </p:nvSpPr>
        <p:spPr bwMode="auto">
          <a:xfrm>
            <a:off x="4" y="36513"/>
            <a:ext cx="10261600" cy="800100"/>
          </a:xfrm>
          <a:prstGeom prst="rect">
            <a:avLst/>
          </a:prstGeom>
          <a:noFill/>
          <a:ln w="9525">
            <a:noFill/>
            <a:miter lim="800000"/>
            <a:headEnd/>
            <a:tailEnd/>
          </a:ln>
        </p:spPr>
        <p:txBody>
          <a:bodyPr/>
          <a:lstStyle/>
          <a:p>
            <a:pPr algn="ctr" defTabSz="457200"/>
            <a:r>
              <a:rPr lang="en-US" altLang="it-IT" sz="2800" b="1" smtClean="0">
                <a:solidFill>
                  <a:srgbClr val="002060"/>
                </a:solidFill>
                <a:latin typeface="Arial" pitchFamily="34" charset="0"/>
                <a:ea typeface="ＭＳ Ｐゴシック" pitchFamily="34" charset="-128"/>
                <a:cs typeface="+mn-cs"/>
              </a:rPr>
              <a:t>Molecular classes and transcriptional networks of PDAC</a:t>
            </a:r>
          </a:p>
        </p:txBody>
      </p:sp>
      <p:sp>
        <p:nvSpPr>
          <p:cNvPr id="118788" name="Line 10"/>
          <p:cNvSpPr>
            <a:spLocks noChangeShapeType="1"/>
          </p:cNvSpPr>
          <p:nvPr/>
        </p:nvSpPr>
        <p:spPr bwMode="auto">
          <a:xfrm>
            <a:off x="667409" y="549275"/>
            <a:ext cx="9233824" cy="0"/>
          </a:xfrm>
          <a:prstGeom prst="line">
            <a:avLst/>
          </a:prstGeom>
          <a:noFill/>
          <a:ln w="28575">
            <a:solidFill>
              <a:srgbClr val="FF0000"/>
            </a:solidFill>
            <a:round/>
            <a:headEnd/>
            <a:tailEnd/>
          </a:ln>
        </p:spPr>
        <p:txBody>
          <a:bodyPr/>
          <a:lstStyle/>
          <a:p>
            <a:pPr eaLnBrk="0" hangingPunct="0"/>
            <a:endParaRPr lang="it-IT" sz="2400" smtClean="0">
              <a:solidFill>
                <a:prstClr val="black"/>
              </a:solidFill>
              <a:latin typeface="Arial" pitchFamily="34" charset="0"/>
              <a:ea typeface="ＭＳ Ｐゴシック" pitchFamily="34" charset="-128"/>
              <a:cs typeface="+mn-cs"/>
            </a:endParaRPr>
          </a:p>
        </p:txBody>
      </p:sp>
      <p:pic>
        <p:nvPicPr>
          <p:cNvPr id="118789" name="Picture 2"/>
          <p:cNvPicPr>
            <a:picLocks noChangeAspect="1" noChangeArrowheads="1"/>
          </p:cNvPicPr>
          <p:nvPr/>
        </p:nvPicPr>
        <p:blipFill>
          <a:blip r:embed="rId3" cstate="print"/>
          <a:srcRect l="2393" b="29274"/>
          <a:stretch>
            <a:fillRect/>
          </a:stretch>
        </p:blipFill>
        <p:spPr bwMode="auto">
          <a:xfrm>
            <a:off x="5130801" y="836618"/>
            <a:ext cx="4692864" cy="5792787"/>
          </a:xfrm>
          <a:prstGeom prst="rect">
            <a:avLst/>
          </a:prstGeom>
          <a:noFill/>
          <a:ln w="9525">
            <a:noFill/>
            <a:miter lim="800000"/>
            <a:headEnd/>
            <a:tailEnd/>
          </a:ln>
        </p:spPr>
      </p:pic>
      <p:pic>
        <p:nvPicPr>
          <p:cNvPr id="118790" name="Picture 2"/>
          <p:cNvPicPr>
            <a:picLocks noChangeAspect="1" noChangeArrowheads="1"/>
          </p:cNvPicPr>
          <p:nvPr/>
        </p:nvPicPr>
        <p:blipFill>
          <a:blip r:embed="rId3" cstate="print"/>
          <a:srcRect l="20145" t="71185" r="16606" b="1511"/>
          <a:stretch>
            <a:fillRect/>
          </a:stretch>
        </p:blipFill>
        <p:spPr bwMode="auto">
          <a:xfrm>
            <a:off x="439555" y="3465513"/>
            <a:ext cx="3957585" cy="2913062"/>
          </a:xfrm>
          <a:prstGeom prst="rect">
            <a:avLst/>
          </a:prstGeom>
          <a:noFill/>
          <a:ln w="9525">
            <a:noFill/>
            <a:miter lim="800000"/>
            <a:headEnd/>
            <a:tailEnd/>
          </a:ln>
        </p:spPr>
      </p:pic>
      <p:sp>
        <p:nvSpPr>
          <p:cNvPr id="118791" name="Rettangolo 1"/>
          <p:cNvSpPr>
            <a:spLocks noChangeArrowheads="1"/>
          </p:cNvSpPr>
          <p:nvPr/>
        </p:nvSpPr>
        <p:spPr bwMode="auto">
          <a:xfrm>
            <a:off x="161603" y="833438"/>
            <a:ext cx="5130801" cy="2289175"/>
          </a:xfrm>
          <a:prstGeom prst="rect">
            <a:avLst/>
          </a:prstGeom>
          <a:noFill/>
          <a:ln w="9525">
            <a:noFill/>
            <a:miter lim="800000"/>
            <a:headEnd/>
            <a:tailEnd/>
          </a:ln>
        </p:spPr>
        <p:txBody>
          <a:bodyPr>
            <a:spAutoFit/>
          </a:bodyPr>
          <a:lstStyle/>
          <a:p>
            <a:pPr marL="176213" indent="-176213">
              <a:buFont typeface="Arial" pitchFamily="34" charset="0"/>
              <a:buNone/>
            </a:pPr>
            <a:r>
              <a:rPr lang="en-AU" altLang="it-IT" smtClean="0">
                <a:solidFill>
                  <a:srgbClr val="FF0000"/>
                </a:solidFill>
                <a:latin typeface="Arial" pitchFamily="34" charset="0"/>
                <a:ea typeface="ＭＳ Ｐゴシック" pitchFamily="34" charset="-128"/>
                <a:cs typeface="+mn-cs"/>
              </a:rPr>
              <a:t>Unsupervised analysis of RNAseq identified :</a:t>
            </a:r>
          </a:p>
          <a:p>
            <a:pPr marL="176213" indent="-176213">
              <a:buFont typeface="Arial" pitchFamily="34" charset="0"/>
              <a:buChar char="•"/>
            </a:pPr>
            <a:endParaRPr lang="en-AU" altLang="it-IT" smtClean="0">
              <a:solidFill>
                <a:srgbClr val="000066"/>
              </a:solidFill>
              <a:latin typeface="Arial" pitchFamily="34" charset="0"/>
              <a:ea typeface="ＭＳ Ｐゴシック" pitchFamily="34" charset="-128"/>
              <a:cs typeface="+mn-cs"/>
            </a:endParaRPr>
          </a:p>
          <a:p>
            <a:pPr marL="176213" indent="-176213">
              <a:buFont typeface="Arial" pitchFamily="34" charset="0"/>
              <a:buChar char="•"/>
            </a:pPr>
            <a:endParaRPr lang="en-AU" altLang="it-IT" smtClean="0">
              <a:solidFill>
                <a:srgbClr val="000066"/>
              </a:solidFill>
              <a:latin typeface="Arial" pitchFamily="34" charset="0"/>
              <a:ea typeface="ＭＳ Ｐゴシック" pitchFamily="34" charset="-128"/>
              <a:cs typeface="+mn-cs"/>
            </a:endParaRPr>
          </a:p>
          <a:p>
            <a:pPr marL="176213" indent="-176213">
              <a:buClr>
                <a:srgbClr val="FF0000"/>
              </a:buClr>
              <a:buFont typeface="Arial" pitchFamily="34" charset="0"/>
              <a:buChar char="•"/>
            </a:pPr>
            <a:r>
              <a:rPr lang="en-AU" altLang="it-IT" b="1" smtClean="0">
                <a:solidFill>
                  <a:srgbClr val="000099"/>
                </a:solidFill>
                <a:latin typeface="Arial" pitchFamily="34" charset="0"/>
                <a:ea typeface="ＭＳ Ｐゴシック" pitchFamily="34" charset="-128"/>
                <a:cs typeface="+mn-cs"/>
              </a:rPr>
              <a:t>Squamous </a:t>
            </a:r>
          </a:p>
          <a:p>
            <a:pPr marL="176213" indent="-176213">
              <a:buClr>
                <a:srgbClr val="FF0000"/>
              </a:buClr>
              <a:buFont typeface="Arial" pitchFamily="34" charset="0"/>
              <a:buChar char="•"/>
            </a:pPr>
            <a:r>
              <a:rPr lang="en-AU" altLang="it-IT" b="1" smtClean="0">
                <a:solidFill>
                  <a:srgbClr val="000099"/>
                </a:solidFill>
                <a:latin typeface="Arial" pitchFamily="34" charset="0"/>
                <a:ea typeface="ＭＳ Ｐゴシック" pitchFamily="34" charset="-128"/>
                <a:cs typeface="+mn-cs"/>
              </a:rPr>
              <a:t>ADEX (Abnormally Differentiated  	Endocrine eXocrine)</a:t>
            </a:r>
          </a:p>
          <a:p>
            <a:pPr marL="176213" indent="-176213">
              <a:buClr>
                <a:srgbClr val="FF0000"/>
              </a:buClr>
              <a:buFont typeface="Arial" pitchFamily="34" charset="0"/>
              <a:buChar char="•"/>
            </a:pPr>
            <a:r>
              <a:rPr lang="en-AU" altLang="it-IT" b="1" smtClean="0">
                <a:solidFill>
                  <a:srgbClr val="000099"/>
                </a:solidFill>
                <a:latin typeface="Arial" pitchFamily="34" charset="0"/>
                <a:ea typeface="ＭＳ Ｐゴシック" pitchFamily="34" charset="-128"/>
                <a:cs typeface="+mn-cs"/>
              </a:rPr>
              <a:t>Pancreatic progenitor</a:t>
            </a:r>
          </a:p>
          <a:p>
            <a:pPr marL="176213" indent="-176213">
              <a:buClr>
                <a:srgbClr val="FF0000"/>
              </a:buClr>
              <a:buFont typeface="Arial" pitchFamily="34" charset="0"/>
              <a:buChar char="•"/>
            </a:pPr>
            <a:r>
              <a:rPr lang="en-AU" altLang="it-IT" b="1" smtClean="0">
                <a:solidFill>
                  <a:srgbClr val="000099"/>
                </a:solidFill>
                <a:latin typeface="Arial" pitchFamily="34" charset="0"/>
                <a:ea typeface="ＭＳ Ｐゴシック" pitchFamily="34" charset="-128"/>
                <a:cs typeface="+mn-cs"/>
              </a:rPr>
              <a:t>Immunogenic </a:t>
            </a:r>
            <a:endParaRPr lang="it-IT" altLang="it-IT" b="1" smtClean="0">
              <a:solidFill>
                <a:srgbClr val="000099"/>
              </a:solidFill>
              <a:latin typeface="Arial" pitchFamily="34" charset="0"/>
              <a:ea typeface="ＭＳ Ｐゴシック" pitchFamily="34" charset="-128"/>
              <a:cs typeface="+mn-cs"/>
            </a:endParaRPr>
          </a:p>
        </p:txBody>
      </p:sp>
      <p:sp>
        <p:nvSpPr>
          <p:cNvPr id="118792" name="TextBox 6"/>
          <p:cNvSpPr txBox="1">
            <a:spLocks noChangeArrowheads="1"/>
          </p:cNvSpPr>
          <p:nvPr/>
        </p:nvSpPr>
        <p:spPr bwMode="auto">
          <a:xfrm>
            <a:off x="231092" y="1125545"/>
            <a:ext cx="4846383" cy="522287"/>
          </a:xfrm>
          <a:prstGeom prst="rect">
            <a:avLst/>
          </a:prstGeom>
          <a:noFill/>
          <a:ln w="9525">
            <a:noFill/>
            <a:miter lim="800000"/>
            <a:headEnd/>
            <a:tailEnd/>
          </a:ln>
        </p:spPr>
        <p:txBody>
          <a:bodyPr>
            <a:spAutoFit/>
          </a:bodyPr>
          <a:lstStyle/>
          <a:p>
            <a:pPr>
              <a:buFont typeface="Arial" pitchFamily="34" charset="0"/>
              <a:buNone/>
            </a:pPr>
            <a:r>
              <a:rPr lang="en-US" altLang="it-IT" sz="1400" smtClean="0">
                <a:solidFill>
                  <a:srgbClr val="000066"/>
                </a:solidFill>
                <a:latin typeface="Arial" pitchFamily="34" charset="0"/>
                <a:ea typeface="ＭＳ Ｐゴシック" pitchFamily="34" charset="-128"/>
                <a:cs typeface="+mn-cs"/>
              </a:rPr>
              <a:t>4 classes based on transcription factors and downstream targets. Enriched with specific histological features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Rectangle 2"/>
          <p:cNvSpPr txBox="1">
            <a:spLocks noChangeArrowheads="1"/>
          </p:cNvSpPr>
          <p:nvPr/>
        </p:nvSpPr>
        <p:spPr bwMode="auto">
          <a:xfrm>
            <a:off x="434708" y="65088"/>
            <a:ext cx="9235439" cy="627062"/>
          </a:xfrm>
          <a:prstGeom prst="rect">
            <a:avLst/>
          </a:prstGeom>
          <a:noFill/>
          <a:ln w="9525">
            <a:noFill/>
            <a:miter lim="800000"/>
            <a:headEnd/>
            <a:tailEnd/>
          </a:ln>
        </p:spPr>
        <p:txBody>
          <a:bodyPr/>
          <a:lstStyle/>
          <a:p>
            <a:pPr algn="ctr" defTabSz="457200"/>
            <a:r>
              <a:rPr lang="en-US" altLang="it-IT" sz="2800" b="1" smtClean="0">
                <a:solidFill>
                  <a:srgbClr val="002060"/>
                </a:solidFill>
                <a:latin typeface="Arial" pitchFamily="34" charset="0"/>
                <a:ea typeface="ＭＳ Ｐゴシック" pitchFamily="34" charset="-128"/>
                <a:cs typeface="+mn-cs"/>
              </a:rPr>
              <a:t>Classifying PDAC by Structural Variation </a:t>
            </a:r>
          </a:p>
        </p:txBody>
      </p:sp>
      <p:grpSp>
        <p:nvGrpSpPr>
          <p:cNvPr id="2" name="Gruppo 2"/>
          <p:cNvGrpSpPr>
            <a:grpSpLocks/>
          </p:cNvGrpSpPr>
          <p:nvPr/>
        </p:nvGrpSpPr>
        <p:grpSpPr bwMode="auto">
          <a:xfrm>
            <a:off x="5348991" y="981076"/>
            <a:ext cx="4912610" cy="4262848"/>
            <a:chOff x="521232" y="616396"/>
            <a:chExt cx="6853834" cy="6148001"/>
          </a:xfrm>
        </p:grpSpPr>
        <p:pic>
          <p:nvPicPr>
            <p:cNvPr id="112650" name="Picture 3" descr="APGI_1992_10CellLineDerivedFromXenograft_annotated_hiseq_SNParray.png"/>
            <p:cNvPicPr>
              <a:picLocks noChangeAspect="1"/>
            </p:cNvPicPr>
            <p:nvPr/>
          </p:nvPicPr>
          <p:blipFill>
            <a:blip r:embed="rId2" cstate="print"/>
            <a:srcRect/>
            <a:stretch>
              <a:fillRect/>
            </a:stretch>
          </p:blipFill>
          <p:spPr bwMode="auto">
            <a:xfrm>
              <a:off x="3845459" y="3628119"/>
              <a:ext cx="2725364" cy="2721582"/>
            </a:xfrm>
            <a:prstGeom prst="rect">
              <a:avLst/>
            </a:prstGeom>
            <a:noFill/>
            <a:ln w="9525">
              <a:noFill/>
              <a:miter lim="800000"/>
              <a:headEnd/>
              <a:tailEnd/>
            </a:ln>
          </p:spPr>
        </p:pic>
        <p:pic>
          <p:nvPicPr>
            <p:cNvPr id="112651" name="Picture 4" descr="APGI_1959_7PrimaryTumour_annotated_hiseq_SNParray.png"/>
            <p:cNvPicPr>
              <a:picLocks noChangeAspect="1"/>
            </p:cNvPicPr>
            <p:nvPr/>
          </p:nvPicPr>
          <p:blipFill>
            <a:blip r:embed="rId3" cstate="print"/>
            <a:srcRect/>
            <a:stretch>
              <a:fillRect/>
            </a:stretch>
          </p:blipFill>
          <p:spPr bwMode="auto">
            <a:xfrm>
              <a:off x="808930" y="3596140"/>
              <a:ext cx="2781716" cy="2777855"/>
            </a:xfrm>
            <a:prstGeom prst="rect">
              <a:avLst/>
            </a:prstGeom>
            <a:noFill/>
            <a:ln w="9525">
              <a:noFill/>
              <a:miter lim="800000"/>
              <a:headEnd/>
              <a:tailEnd/>
            </a:ln>
          </p:spPr>
        </p:pic>
        <p:pic>
          <p:nvPicPr>
            <p:cNvPr id="112652" name="Picture 6" descr="APGI_2970_7PrimaryTumour_annotated_hiseq_SNParray.png"/>
            <p:cNvPicPr>
              <a:picLocks noChangeAspect="1"/>
            </p:cNvPicPr>
            <p:nvPr/>
          </p:nvPicPr>
          <p:blipFill>
            <a:blip r:embed="rId4" cstate="print"/>
            <a:srcRect/>
            <a:stretch>
              <a:fillRect/>
            </a:stretch>
          </p:blipFill>
          <p:spPr bwMode="auto">
            <a:xfrm>
              <a:off x="820388" y="634263"/>
              <a:ext cx="2770833" cy="2766987"/>
            </a:xfrm>
            <a:prstGeom prst="rect">
              <a:avLst/>
            </a:prstGeom>
            <a:noFill/>
            <a:ln w="9525">
              <a:noFill/>
              <a:miter lim="800000"/>
              <a:headEnd/>
              <a:tailEnd/>
            </a:ln>
          </p:spPr>
        </p:pic>
        <p:pic>
          <p:nvPicPr>
            <p:cNvPr id="112653" name="Picture 1" descr="APGI_1971_7PrimaryTumour_annotated_hiseq_SNParray.png"/>
            <p:cNvPicPr>
              <a:picLocks noChangeAspect="1"/>
            </p:cNvPicPr>
            <p:nvPr/>
          </p:nvPicPr>
          <p:blipFill>
            <a:blip r:embed="rId5" cstate="print"/>
            <a:srcRect/>
            <a:stretch>
              <a:fillRect/>
            </a:stretch>
          </p:blipFill>
          <p:spPr bwMode="auto">
            <a:xfrm>
              <a:off x="3845459" y="616396"/>
              <a:ext cx="2725364" cy="2721582"/>
            </a:xfrm>
            <a:prstGeom prst="rect">
              <a:avLst/>
            </a:prstGeom>
            <a:noFill/>
            <a:ln w="9525">
              <a:noFill/>
              <a:miter lim="800000"/>
              <a:headEnd/>
              <a:tailEnd/>
            </a:ln>
          </p:spPr>
        </p:pic>
        <p:sp>
          <p:nvSpPr>
            <p:cNvPr id="112654" name="TextBox 8"/>
            <p:cNvSpPr txBox="1">
              <a:spLocks noChangeArrowheads="1"/>
            </p:cNvSpPr>
            <p:nvPr/>
          </p:nvSpPr>
          <p:spPr bwMode="auto">
            <a:xfrm>
              <a:off x="2076799" y="2809182"/>
              <a:ext cx="1911782" cy="932157"/>
            </a:xfrm>
            <a:prstGeom prst="rect">
              <a:avLst/>
            </a:prstGeom>
            <a:noFill/>
            <a:ln w="9525">
              <a:noFill/>
              <a:miter lim="800000"/>
              <a:headEnd/>
              <a:tailEnd/>
            </a:ln>
          </p:spPr>
          <p:txBody>
            <a:bodyPr wrap="none">
              <a:spAutoFit/>
            </a:bodyPr>
            <a:lstStyle/>
            <a:p>
              <a:pPr algn="r"/>
              <a:r>
                <a:rPr lang="en-US" altLang="it-IT" b="1" smtClean="0">
                  <a:solidFill>
                    <a:srgbClr val="FF0000"/>
                  </a:solidFill>
                  <a:latin typeface="Calibri" pitchFamily="34" charset="0"/>
                  <a:ea typeface="ＭＳ Ｐゴシック" pitchFamily="34" charset="-128"/>
                  <a:cs typeface="+mn-cs"/>
                </a:rPr>
                <a:t>Stable</a:t>
              </a:r>
            </a:p>
            <a:p>
              <a:pPr algn="r"/>
              <a:r>
                <a:rPr lang="en-US" altLang="it-IT" smtClean="0">
                  <a:solidFill>
                    <a:srgbClr val="FF0000"/>
                  </a:solidFill>
                  <a:latin typeface="Calibri" pitchFamily="34" charset="0"/>
                  <a:ea typeface="ＭＳ Ｐゴシック" pitchFamily="34" charset="-128"/>
                  <a:cs typeface="+mn-cs"/>
                </a:rPr>
                <a:t>(&lt;50 events)</a:t>
              </a:r>
            </a:p>
          </p:txBody>
        </p:sp>
        <p:sp>
          <p:nvSpPr>
            <p:cNvPr id="112655" name="TextBox 10"/>
            <p:cNvSpPr txBox="1">
              <a:spLocks noChangeArrowheads="1"/>
            </p:cNvSpPr>
            <p:nvPr/>
          </p:nvSpPr>
          <p:spPr bwMode="auto">
            <a:xfrm>
              <a:off x="521232" y="5832240"/>
              <a:ext cx="3317435" cy="932157"/>
            </a:xfrm>
            <a:prstGeom prst="rect">
              <a:avLst/>
            </a:prstGeom>
            <a:noFill/>
            <a:ln w="9525">
              <a:noFill/>
              <a:miter lim="800000"/>
              <a:headEnd/>
              <a:tailEnd/>
            </a:ln>
          </p:spPr>
          <p:txBody>
            <a:bodyPr wrap="none">
              <a:spAutoFit/>
            </a:bodyPr>
            <a:lstStyle/>
            <a:p>
              <a:pPr algn="r"/>
              <a:r>
                <a:rPr lang="en-US" altLang="it-IT" b="1" smtClean="0">
                  <a:solidFill>
                    <a:srgbClr val="000090"/>
                  </a:solidFill>
                  <a:latin typeface="Calibri" pitchFamily="34" charset="0"/>
                  <a:ea typeface="ＭＳ Ｐゴシック" pitchFamily="34" charset="-128"/>
                  <a:cs typeface="+mn-cs"/>
                </a:rPr>
                <a:t>Focal</a:t>
              </a:r>
            </a:p>
            <a:p>
              <a:pPr algn="r"/>
              <a:r>
                <a:rPr lang="en-US" altLang="it-IT" smtClean="0">
                  <a:solidFill>
                    <a:srgbClr val="000090"/>
                  </a:solidFill>
                  <a:latin typeface="Calibri" pitchFamily="34" charset="0"/>
                  <a:ea typeface="ＭＳ Ｐゴシック" pitchFamily="34" charset="-128"/>
                  <a:cs typeface="+mn-cs"/>
                </a:rPr>
                <a:t>(50-200, 50% on 1 Chr)</a:t>
              </a:r>
            </a:p>
          </p:txBody>
        </p:sp>
        <p:sp>
          <p:nvSpPr>
            <p:cNvPr id="112656" name="TextBox 11"/>
            <p:cNvSpPr txBox="1">
              <a:spLocks noChangeArrowheads="1"/>
            </p:cNvSpPr>
            <p:nvPr/>
          </p:nvSpPr>
          <p:spPr bwMode="auto">
            <a:xfrm>
              <a:off x="4624226" y="5832237"/>
              <a:ext cx="2750840" cy="932157"/>
            </a:xfrm>
            <a:prstGeom prst="rect">
              <a:avLst/>
            </a:prstGeom>
            <a:noFill/>
            <a:ln w="9525">
              <a:noFill/>
              <a:miter lim="800000"/>
              <a:headEnd/>
              <a:tailEnd/>
            </a:ln>
          </p:spPr>
          <p:txBody>
            <a:bodyPr wrap="none">
              <a:spAutoFit/>
            </a:bodyPr>
            <a:lstStyle/>
            <a:p>
              <a:pPr algn="r"/>
              <a:r>
                <a:rPr lang="en-US" altLang="it-IT" b="1" smtClean="0">
                  <a:solidFill>
                    <a:srgbClr val="604A7B"/>
                  </a:solidFill>
                  <a:latin typeface="Calibri" pitchFamily="34" charset="0"/>
                  <a:ea typeface="ＭＳ Ｐゴシック" pitchFamily="34" charset="-128"/>
                  <a:cs typeface="+mn-cs"/>
                </a:rPr>
                <a:t>Unstable</a:t>
              </a:r>
            </a:p>
            <a:p>
              <a:pPr algn="r"/>
              <a:r>
                <a:rPr lang="en-US" altLang="it-IT" smtClean="0">
                  <a:solidFill>
                    <a:srgbClr val="604A7B"/>
                  </a:solidFill>
                  <a:latin typeface="Calibri" pitchFamily="34" charset="0"/>
                  <a:ea typeface="ＭＳ Ｐゴシック" pitchFamily="34" charset="-128"/>
                  <a:cs typeface="+mn-cs"/>
                </a:rPr>
                <a:t>(&gt;200 widespread)</a:t>
              </a:r>
            </a:p>
          </p:txBody>
        </p:sp>
        <p:sp>
          <p:nvSpPr>
            <p:cNvPr id="112657" name="TextBox 9"/>
            <p:cNvSpPr txBox="1">
              <a:spLocks noChangeArrowheads="1"/>
            </p:cNvSpPr>
            <p:nvPr/>
          </p:nvSpPr>
          <p:spPr bwMode="auto">
            <a:xfrm>
              <a:off x="4042083" y="2820711"/>
              <a:ext cx="3233474" cy="932157"/>
            </a:xfrm>
            <a:prstGeom prst="rect">
              <a:avLst/>
            </a:prstGeom>
            <a:noFill/>
            <a:ln w="9525">
              <a:noFill/>
              <a:miter lim="800000"/>
              <a:headEnd/>
              <a:tailEnd/>
            </a:ln>
          </p:spPr>
          <p:txBody>
            <a:bodyPr wrap="none">
              <a:spAutoFit/>
            </a:bodyPr>
            <a:lstStyle/>
            <a:p>
              <a:pPr algn="r"/>
              <a:r>
                <a:rPr lang="en-US" altLang="it-IT" b="1" smtClean="0">
                  <a:solidFill>
                    <a:srgbClr val="008000"/>
                  </a:solidFill>
                  <a:latin typeface="Calibri" pitchFamily="34" charset="0"/>
                  <a:ea typeface="ＭＳ Ｐゴシック" pitchFamily="34" charset="-128"/>
                  <a:cs typeface="+mn-cs"/>
                </a:rPr>
                <a:t>Scattered</a:t>
              </a:r>
            </a:p>
            <a:p>
              <a:pPr algn="r"/>
              <a:r>
                <a:rPr lang="en-US" altLang="it-IT" smtClean="0">
                  <a:solidFill>
                    <a:srgbClr val="008000"/>
                  </a:solidFill>
                  <a:latin typeface="Calibri" pitchFamily="34" charset="0"/>
                  <a:ea typeface="ＭＳ Ｐゴシック" pitchFamily="34" charset="-128"/>
                  <a:cs typeface="+mn-cs"/>
                </a:rPr>
                <a:t>(50 – 200 widespread)</a:t>
              </a:r>
            </a:p>
          </p:txBody>
        </p:sp>
        <p:sp>
          <p:nvSpPr>
            <p:cNvPr id="112658" name="TextBox 5"/>
            <p:cNvSpPr txBox="1">
              <a:spLocks noChangeArrowheads="1"/>
            </p:cNvSpPr>
            <p:nvPr/>
          </p:nvSpPr>
          <p:spPr bwMode="auto">
            <a:xfrm>
              <a:off x="523446" y="3775368"/>
              <a:ext cx="833685" cy="532661"/>
            </a:xfrm>
            <a:prstGeom prst="rect">
              <a:avLst/>
            </a:prstGeom>
            <a:noFill/>
            <a:ln w="9525">
              <a:noFill/>
              <a:miter lim="800000"/>
              <a:headEnd/>
              <a:tailEnd/>
            </a:ln>
          </p:spPr>
          <p:txBody>
            <a:bodyPr wrap="none">
              <a:spAutoFit/>
            </a:bodyPr>
            <a:lstStyle/>
            <a:p>
              <a:r>
                <a:rPr lang="en-US" altLang="it-IT" b="1" smtClean="0">
                  <a:solidFill>
                    <a:srgbClr val="000000"/>
                  </a:solidFill>
                  <a:latin typeface="Calibri" pitchFamily="34" charset="0"/>
                  <a:ea typeface="ＭＳ Ｐゴシック" pitchFamily="34" charset="-128"/>
                  <a:cs typeface="+mn-cs"/>
                </a:rPr>
                <a:t>25%</a:t>
              </a:r>
            </a:p>
          </p:txBody>
        </p:sp>
        <p:sp>
          <p:nvSpPr>
            <p:cNvPr id="112659" name="TextBox 14"/>
            <p:cNvSpPr txBox="1">
              <a:spLocks noChangeArrowheads="1"/>
            </p:cNvSpPr>
            <p:nvPr/>
          </p:nvSpPr>
          <p:spPr bwMode="auto">
            <a:xfrm>
              <a:off x="3630251" y="3775368"/>
              <a:ext cx="833685" cy="532661"/>
            </a:xfrm>
            <a:prstGeom prst="rect">
              <a:avLst/>
            </a:prstGeom>
            <a:noFill/>
            <a:ln w="9525">
              <a:noFill/>
              <a:miter lim="800000"/>
              <a:headEnd/>
              <a:tailEnd/>
            </a:ln>
          </p:spPr>
          <p:txBody>
            <a:bodyPr wrap="none">
              <a:spAutoFit/>
            </a:bodyPr>
            <a:lstStyle/>
            <a:p>
              <a:r>
                <a:rPr lang="en-US" altLang="it-IT" b="1" smtClean="0">
                  <a:solidFill>
                    <a:srgbClr val="000000"/>
                  </a:solidFill>
                  <a:latin typeface="Calibri" pitchFamily="34" charset="0"/>
                  <a:ea typeface="ＭＳ Ｐゴシック" pitchFamily="34" charset="-128"/>
                  <a:cs typeface="+mn-cs"/>
                </a:rPr>
                <a:t>18%</a:t>
              </a:r>
            </a:p>
          </p:txBody>
        </p:sp>
        <p:sp>
          <p:nvSpPr>
            <p:cNvPr id="112660" name="TextBox 15"/>
            <p:cNvSpPr txBox="1">
              <a:spLocks noChangeArrowheads="1"/>
            </p:cNvSpPr>
            <p:nvPr/>
          </p:nvSpPr>
          <p:spPr bwMode="auto">
            <a:xfrm>
              <a:off x="540393" y="689723"/>
              <a:ext cx="833685" cy="532661"/>
            </a:xfrm>
            <a:prstGeom prst="rect">
              <a:avLst/>
            </a:prstGeom>
            <a:noFill/>
            <a:ln w="9525">
              <a:noFill/>
              <a:miter lim="800000"/>
              <a:headEnd/>
              <a:tailEnd/>
            </a:ln>
          </p:spPr>
          <p:txBody>
            <a:bodyPr wrap="none">
              <a:spAutoFit/>
            </a:bodyPr>
            <a:lstStyle/>
            <a:p>
              <a:r>
                <a:rPr lang="en-US" altLang="it-IT" b="1" smtClean="0">
                  <a:solidFill>
                    <a:srgbClr val="000066"/>
                  </a:solidFill>
                  <a:latin typeface="Calibri" pitchFamily="34" charset="0"/>
                  <a:ea typeface="ＭＳ Ｐゴシック" pitchFamily="34" charset="-128"/>
                  <a:cs typeface="+mn-cs"/>
                </a:rPr>
                <a:t>18%</a:t>
              </a:r>
            </a:p>
          </p:txBody>
        </p:sp>
        <p:sp>
          <p:nvSpPr>
            <p:cNvPr id="112661" name="TextBox 16"/>
            <p:cNvSpPr txBox="1">
              <a:spLocks noChangeArrowheads="1"/>
            </p:cNvSpPr>
            <p:nvPr/>
          </p:nvSpPr>
          <p:spPr bwMode="auto">
            <a:xfrm>
              <a:off x="3780944" y="689723"/>
              <a:ext cx="833685" cy="532661"/>
            </a:xfrm>
            <a:prstGeom prst="rect">
              <a:avLst/>
            </a:prstGeom>
            <a:noFill/>
            <a:ln w="9525">
              <a:noFill/>
              <a:miter lim="800000"/>
              <a:headEnd/>
              <a:tailEnd/>
            </a:ln>
          </p:spPr>
          <p:txBody>
            <a:bodyPr wrap="none">
              <a:spAutoFit/>
            </a:bodyPr>
            <a:lstStyle/>
            <a:p>
              <a:r>
                <a:rPr lang="en-US" altLang="it-IT" b="1" smtClean="0">
                  <a:solidFill>
                    <a:srgbClr val="000066"/>
                  </a:solidFill>
                  <a:latin typeface="Calibri" pitchFamily="34" charset="0"/>
                  <a:ea typeface="ＭＳ Ｐゴシック" pitchFamily="34" charset="-128"/>
                  <a:cs typeface="+mn-cs"/>
                </a:rPr>
                <a:t>39%</a:t>
              </a:r>
            </a:p>
          </p:txBody>
        </p:sp>
      </p:grpSp>
      <p:sp>
        <p:nvSpPr>
          <p:cNvPr id="112644" name="TextBox 13"/>
          <p:cNvSpPr txBox="1">
            <a:spLocks noChangeArrowheads="1"/>
          </p:cNvSpPr>
          <p:nvPr/>
        </p:nvSpPr>
        <p:spPr bwMode="auto">
          <a:xfrm>
            <a:off x="6890628" y="6453195"/>
            <a:ext cx="3177056" cy="276225"/>
          </a:xfrm>
          <a:prstGeom prst="rect">
            <a:avLst/>
          </a:prstGeom>
          <a:noFill/>
          <a:ln w="9525">
            <a:noFill/>
            <a:miter lim="800000"/>
            <a:headEnd/>
            <a:tailEnd/>
          </a:ln>
        </p:spPr>
        <p:txBody>
          <a:bodyPr wrap="none">
            <a:spAutoFit/>
          </a:bodyPr>
          <a:lstStyle/>
          <a:p>
            <a:r>
              <a:rPr lang="en-US" altLang="it-IT" sz="1200" smtClean="0">
                <a:solidFill>
                  <a:srgbClr val="002060"/>
                </a:solidFill>
                <a:latin typeface="Arial" pitchFamily="34" charset="0"/>
                <a:ea typeface="ＭＳ Ｐゴシック" pitchFamily="34" charset="-128"/>
                <a:cs typeface="+mn-cs"/>
              </a:rPr>
              <a:t>Waddell N et al. </a:t>
            </a:r>
            <a:r>
              <a:rPr lang="en-US" altLang="it-IT" sz="1200" b="1" i="1" smtClean="0">
                <a:solidFill>
                  <a:srgbClr val="002060"/>
                </a:solidFill>
                <a:latin typeface="Arial" pitchFamily="34" charset="0"/>
                <a:ea typeface="ＭＳ Ｐゴシック" pitchFamily="34" charset="-128"/>
                <a:cs typeface="+mn-cs"/>
              </a:rPr>
              <a:t>Nature</a:t>
            </a:r>
            <a:r>
              <a:rPr lang="en-US" altLang="it-IT" sz="1200" smtClean="0">
                <a:solidFill>
                  <a:srgbClr val="002060"/>
                </a:solidFill>
                <a:latin typeface="Arial" pitchFamily="34" charset="0"/>
                <a:ea typeface="ＭＳ Ｐゴシック" pitchFamily="34" charset="-128"/>
                <a:cs typeface="+mn-cs"/>
              </a:rPr>
              <a:t> 518:495-504, 2015</a:t>
            </a:r>
          </a:p>
        </p:txBody>
      </p:sp>
      <p:sp>
        <p:nvSpPr>
          <p:cNvPr id="112645" name="Line 10"/>
          <p:cNvSpPr>
            <a:spLocks noChangeShapeType="1"/>
          </p:cNvSpPr>
          <p:nvPr/>
        </p:nvSpPr>
        <p:spPr bwMode="auto">
          <a:xfrm>
            <a:off x="1612771" y="620713"/>
            <a:ext cx="6562577" cy="0"/>
          </a:xfrm>
          <a:prstGeom prst="line">
            <a:avLst/>
          </a:prstGeom>
          <a:noFill/>
          <a:ln w="28575">
            <a:solidFill>
              <a:srgbClr val="FF0000"/>
            </a:solidFill>
            <a:round/>
            <a:headEnd/>
            <a:tailEnd/>
          </a:ln>
        </p:spPr>
        <p:txBody>
          <a:bodyPr/>
          <a:lstStyle/>
          <a:p>
            <a:pPr eaLnBrk="0" hangingPunct="0"/>
            <a:endParaRPr lang="it-IT" sz="2400" smtClean="0">
              <a:solidFill>
                <a:prstClr val="black"/>
              </a:solidFill>
              <a:latin typeface="Arial" pitchFamily="34" charset="0"/>
              <a:ea typeface="ＭＳ Ｐゴシック" pitchFamily="34" charset="-128"/>
              <a:cs typeface="+mn-cs"/>
            </a:endParaRPr>
          </a:p>
        </p:txBody>
      </p:sp>
      <p:pic>
        <p:nvPicPr>
          <p:cNvPr id="112646" name="Immagine 19" descr="1.tif"/>
          <p:cNvPicPr>
            <a:picLocks noChangeAspect="1"/>
          </p:cNvPicPr>
          <p:nvPr/>
        </p:nvPicPr>
        <p:blipFill>
          <a:blip r:embed="rId6" cstate="print"/>
          <a:srcRect/>
          <a:stretch>
            <a:fillRect/>
          </a:stretch>
        </p:blipFill>
        <p:spPr bwMode="auto">
          <a:xfrm>
            <a:off x="3" y="908057"/>
            <a:ext cx="1905265" cy="1128713"/>
          </a:xfrm>
          <a:prstGeom prst="rect">
            <a:avLst/>
          </a:prstGeom>
          <a:noFill/>
          <a:ln w="9525">
            <a:noFill/>
            <a:miter lim="800000"/>
            <a:headEnd/>
            <a:tailEnd/>
          </a:ln>
        </p:spPr>
      </p:pic>
      <p:sp>
        <p:nvSpPr>
          <p:cNvPr id="112647" name="CasellaDiTesto 20"/>
          <p:cNvSpPr txBox="1">
            <a:spLocks noChangeArrowheads="1"/>
          </p:cNvSpPr>
          <p:nvPr/>
        </p:nvSpPr>
        <p:spPr bwMode="auto">
          <a:xfrm>
            <a:off x="2344817" y="1196975"/>
            <a:ext cx="2517728" cy="400050"/>
          </a:xfrm>
          <a:prstGeom prst="rect">
            <a:avLst/>
          </a:prstGeom>
          <a:noFill/>
          <a:ln w="9525">
            <a:solidFill>
              <a:srgbClr val="CC0000"/>
            </a:solidFill>
            <a:miter lim="800000"/>
            <a:headEnd/>
            <a:tailEnd/>
          </a:ln>
        </p:spPr>
        <p:txBody>
          <a:bodyPr wrap="none">
            <a:spAutoFit/>
          </a:bodyPr>
          <a:lstStyle/>
          <a:p>
            <a:r>
              <a:rPr lang="it-IT" altLang="it-IT" sz="2000" b="1" smtClean="0">
                <a:solidFill>
                  <a:srgbClr val="000066"/>
                </a:solidFill>
                <a:latin typeface="Arial" pitchFamily="34" charset="0"/>
                <a:ea typeface="ＭＳ Ｐゴシック" pitchFamily="34" charset="-128"/>
                <a:cs typeface="+mn-cs"/>
              </a:rPr>
              <a:t>WGS-KARYOTYPE</a:t>
            </a:r>
          </a:p>
        </p:txBody>
      </p:sp>
      <p:sp>
        <p:nvSpPr>
          <p:cNvPr id="112648" name="Rettangolo 19"/>
          <p:cNvSpPr>
            <a:spLocks noChangeArrowheads="1"/>
          </p:cNvSpPr>
          <p:nvPr/>
        </p:nvSpPr>
        <p:spPr bwMode="auto">
          <a:xfrm>
            <a:off x="1612768" y="2276475"/>
            <a:ext cx="3445312" cy="1384300"/>
          </a:xfrm>
          <a:prstGeom prst="rect">
            <a:avLst/>
          </a:prstGeom>
          <a:noFill/>
          <a:ln w="9525">
            <a:noFill/>
            <a:miter lim="800000"/>
            <a:headEnd/>
            <a:tailEnd/>
          </a:ln>
        </p:spPr>
        <p:txBody>
          <a:bodyPr>
            <a:spAutoFit/>
          </a:bodyPr>
          <a:lstStyle/>
          <a:p>
            <a:pPr marL="88900" indent="-88900">
              <a:buFontTx/>
              <a:buChar char="-"/>
            </a:pPr>
            <a:r>
              <a:rPr lang="en-US" altLang="it-IT" sz="1400" smtClean="0">
                <a:solidFill>
                  <a:srgbClr val="003366"/>
                </a:solidFill>
                <a:latin typeface="Arial" pitchFamily="34" charset="0"/>
                <a:ea typeface="ＭＳ Ｐゴシック" pitchFamily="34" charset="-128"/>
                <a:cs typeface="+mn-cs"/>
              </a:rPr>
              <a:t>Outer rings are </a:t>
            </a:r>
            <a:r>
              <a:rPr lang="en-US" altLang="it-IT" sz="1400" i="1" smtClean="0">
                <a:solidFill>
                  <a:srgbClr val="003366"/>
                </a:solidFill>
                <a:latin typeface="Arial" pitchFamily="34" charset="0"/>
                <a:ea typeface="ＭＳ Ｐゴシック" pitchFamily="34" charset="-128"/>
                <a:cs typeface="+mn-cs"/>
              </a:rPr>
              <a:t>chromosomes</a:t>
            </a:r>
            <a:r>
              <a:rPr lang="en-US" altLang="it-IT" sz="1400" smtClean="0">
                <a:solidFill>
                  <a:srgbClr val="003366"/>
                </a:solidFill>
                <a:latin typeface="Arial" pitchFamily="34" charset="0"/>
                <a:ea typeface="ＭＳ Ｐゴシック" pitchFamily="34" charset="-128"/>
                <a:cs typeface="+mn-cs"/>
              </a:rPr>
              <a:t>, </a:t>
            </a:r>
          </a:p>
          <a:p>
            <a:pPr marL="88900" indent="-88900">
              <a:buFontTx/>
              <a:buChar char="-"/>
            </a:pPr>
            <a:r>
              <a:rPr lang="en-US" altLang="it-IT" sz="1400" smtClean="0">
                <a:solidFill>
                  <a:srgbClr val="003366"/>
                </a:solidFill>
                <a:latin typeface="Arial" pitchFamily="34" charset="0"/>
                <a:ea typeface="ＭＳ Ｐゴシック" pitchFamily="34" charset="-128"/>
                <a:cs typeface="+mn-cs"/>
              </a:rPr>
              <a:t> second ring </a:t>
            </a:r>
            <a:r>
              <a:rPr lang="en-US" altLang="it-IT" sz="1400" i="1" smtClean="0">
                <a:solidFill>
                  <a:srgbClr val="003366"/>
                </a:solidFill>
                <a:latin typeface="Arial" pitchFamily="34" charset="0"/>
                <a:ea typeface="ＭＳ Ｐゴシック" pitchFamily="34" charset="-128"/>
                <a:cs typeface="+mn-cs"/>
              </a:rPr>
              <a:t>copy-number changes </a:t>
            </a:r>
            <a:r>
              <a:rPr lang="en-US" altLang="it-IT" sz="1400" smtClean="0">
                <a:solidFill>
                  <a:srgbClr val="003366"/>
                </a:solidFill>
                <a:latin typeface="Arial" pitchFamily="34" charset="0"/>
                <a:ea typeface="ＭＳ Ｐゴシック" pitchFamily="34" charset="-128"/>
                <a:cs typeface="+mn-cs"/>
              </a:rPr>
              <a:t>(red equals gain, green equals loss), </a:t>
            </a:r>
          </a:p>
          <a:p>
            <a:pPr marL="88900" indent="-88900">
              <a:buFontTx/>
              <a:buChar char="-"/>
            </a:pPr>
            <a:r>
              <a:rPr lang="en-US" altLang="it-IT" sz="1400" smtClean="0">
                <a:solidFill>
                  <a:srgbClr val="003366"/>
                </a:solidFill>
                <a:latin typeface="Arial" pitchFamily="34" charset="0"/>
                <a:ea typeface="ＭＳ Ｐゴシック" pitchFamily="34" charset="-128"/>
                <a:cs typeface="+mn-cs"/>
              </a:rPr>
              <a:t> the following is </a:t>
            </a:r>
            <a:r>
              <a:rPr lang="en-US" altLang="it-IT" sz="1400" i="1" smtClean="0">
                <a:solidFill>
                  <a:srgbClr val="003366"/>
                </a:solidFill>
                <a:latin typeface="Arial" pitchFamily="34" charset="0"/>
                <a:ea typeface="ＭＳ Ｐゴシック" pitchFamily="34" charset="-128"/>
                <a:cs typeface="+mn-cs"/>
              </a:rPr>
              <a:t>allele frequency</a:t>
            </a:r>
            <a:r>
              <a:rPr lang="en-US" altLang="it-IT" sz="1400" smtClean="0">
                <a:solidFill>
                  <a:srgbClr val="003366"/>
                </a:solidFill>
                <a:latin typeface="Arial" pitchFamily="34" charset="0"/>
                <a:ea typeface="ＭＳ Ｐゴシック" pitchFamily="34" charset="-128"/>
                <a:cs typeface="+mn-cs"/>
              </a:rPr>
              <a:t>, </a:t>
            </a:r>
          </a:p>
          <a:p>
            <a:pPr marL="88900" indent="-88900">
              <a:buFontTx/>
              <a:buChar char="-"/>
            </a:pPr>
            <a:r>
              <a:rPr lang="en-US" altLang="it-IT" sz="1400" smtClean="0">
                <a:solidFill>
                  <a:srgbClr val="003366"/>
                </a:solidFill>
                <a:latin typeface="Arial" pitchFamily="34" charset="0"/>
                <a:ea typeface="ＭＳ Ｐゴシック" pitchFamily="34" charset="-128"/>
                <a:cs typeface="+mn-cs"/>
              </a:rPr>
              <a:t> inner </a:t>
            </a:r>
            <a:r>
              <a:rPr lang="en-US" altLang="it-IT" sz="1400" i="1" smtClean="0">
                <a:solidFill>
                  <a:srgbClr val="003366"/>
                </a:solidFill>
                <a:latin typeface="Arial" pitchFamily="34" charset="0"/>
                <a:ea typeface="ＭＳ Ｐゴシック" pitchFamily="34" charset="-128"/>
                <a:cs typeface="+mn-cs"/>
              </a:rPr>
              <a:t>lines</a:t>
            </a:r>
            <a:r>
              <a:rPr lang="en-US" altLang="it-IT" sz="1400" smtClean="0">
                <a:solidFill>
                  <a:srgbClr val="003366"/>
                </a:solidFill>
                <a:latin typeface="Arial" pitchFamily="34" charset="0"/>
                <a:ea typeface="ＭＳ Ｐゴシック" pitchFamily="34" charset="-128"/>
                <a:cs typeface="+mn-cs"/>
              </a:rPr>
              <a:t> are chromosome </a:t>
            </a:r>
            <a:r>
              <a:rPr lang="en-US" altLang="it-IT" sz="1400" i="1" smtClean="0">
                <a:solidFill>
                  <a:srgbClr val="003366"/>
                </a:solidFill>
                <a:latin typeface="Arial" pitchFamily="34" charset="0"/>
                <a:ea typeface="ＭＳ Ｐゴシック" pitchFamily="34" charset="-128"/>
                <a:cs typeface="+mn-cs"/>
              </a:rPr>
              <a:t>structural rearrangements</a:t>
            </a:r>
            <a:endParaRPr lang="it-IT" altLang="it-IT" sz="1400" i="1" smtClean="0">
              <a:solidFill>
                <a:srgbClr val="003366"/>
              </a:solidFill>
              <a:latin typeface="Arial" pitchFamily="34" charset="0"/>
              <a:ea typeface="ＭＳ Ｐゴシック" pitchFamily="34" charset="-128"/>
              <a:cs typeface="+mn-cs"/>
            </a:endParaRPr>
          </a:p>
        </p:txBody>
      </p:sp>
      <p:pic>
        <p:nvPicPr>
          <p:cNvPr id="112649" name="Picture 21"/>
          <p:cNvPicPr>
            <a:picLocks noChangeAspect="1" noChangeArrowheads="1"/>
          </p:cNvPicPr>
          <p:nvPr/>
        </p:nvPicPr>
        <p:blipFill>
          <a:blip r:embed="rId7" cstate="print"/>
          <a:srcRect r="2599"/>
          <a:stretch>
            <a:fillRect/>
          </a:stretch>
        </p:blipFill>
        <p:spPr bwMode="auto">
          <a:xfrm>
            <a:off x="4" y="4318000"/>
            <a:ext cx="5497632" cy="213518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3"/>
          <p:cNvSpPr txBox="1">
            <a:spLocks noChangeArrowheads="1"/>
          </p:cNvSpPr>
          <p:nvPr/>
        </p:nvSpPr>
        <p:spPr bwMode="auto">
          <a:xfrm>
            <a:off x="522288" y="1268760"/>
            <a:ext cx="4959773" cy="1323352"/>
          </a:xfrm>
          <a:prstGeom prst="rect">
            <a:avLst/>
          </a:prstGeom>
          <a:noFill/>
          <a:ln w="9525">
            <a:noFill/>
            <a:miter lim="800000"/>
            <a:headEnd/>
            <a:tailEnd/>
          </a:ln>
        </p:spPr>
        <p:txBody>
          <a:bodyPr wrap="square" lIns="91350" tIns="45677" rIns="91350" bIns="45677">
            <a:spAutoFit/>
          </a:bodyPr>
          <a:lstStyle/>
          <a:p>
            <a:pPr algn="l"/>
            <a:r>
              <a:rPr lang="en-US" sz="2000" dirty="0" err="1" smtClean="0">
                <a:solidFill>
                  <a:srgbClr val="002060"/>
                </a:solidFill>
              </a:rPr>
              <a:t>Sede</a:t>
            </a:r>
            <a:r>
              <a:rPr lang="en-US" sz="2000" dirty="0" smtClean="0">
                <a:solidFill>
                  <a:srgbClr val="002060"/>
                </a:solidFill>
              </a:rPr>
              <a:t> </a:t>
            </a:r>
            <a:r>
              <a:rPr lang="en-US" sz="2000" dirty="0" err="1" smtClean="0">
                <a:solidFill>
                  <a:srgbClr val="002060"/>
                </a:solidFill>
              </a:rPr>
              <a:t>anatomica</a:t>
            </a:r>
            <a:r>
              <a:rPr lang="en-US" sz="2000" dirty="0" smtClean="0">
                <a:solidFill>
                  <a:srgbClr val="002060"/>
                </a:solidFill>
              </a:rPr>
              <a:t>: </a:t>
            </a:r>
          </a:p>
          <a:p>
            <a:pPr marL="182563" indent="-182563" algn="l">
              <a:buClr>
                <a:srgbClr val="C00000"/>
              </a:buClr>
              <a:buFont typeface="Arial" pitchFamily="34" charset="0"/>
              <a:buChar char="•"/>
            </a:pPr>
            <a:r>
              <a:rPr lang="en-US" sz="2000" dirty="0" err="1" smtClean="0">
                <a:solidFill>
                  <a:srgbClr val="002060"/>
                </a:solidFill>
              </a:rPr>
              <a:t>Testa</a:t>
            </a:r>
            <a:r>
              <a:rPr lang="en-US" sz="2000" dirty="0" smtClean="0">
                <a:solidFill>
                  <a:srgbClr val="002060"/>
                </a:solidFill>
              </a:rPr>
              <a:t> </a:t>
            </a:r>
            <a:r>
              <a:rPr lang="en-US" sz="2000" dirty="0">
                <a:solidFill>
                  <a:srgbClr val="002060"/>
                </a:solidFill>
              </a:rPr>
              <a:t>del Pancreas </a:t>
            </a:r>
            <a:r>
              <a:rPr lang="en-US" sz="2000" dirty="0" smtClean="0">
                <a:solidFill>
                  <a:srgbClr val="002060"/>
                </a:solidFill>
              </a:rPr>
              <a:t>: 75 </a:t>
            </a:r>
            <a:r>
              <a:rPr lang="en-US" sz="2000" dirty="0">
                <a:solidFill>
                  <a:srgbClr val="002060"/>
                </a:solidFill>
              </a:rPr>
              <a:t>% </a:t>
            </a:r>
            <a:r>
              <a:rPr lang="en-US" sz="2000" dirty="0" err="1">
                <a:solidFill>
                  <a:srgbClr val="002060"/>
                </a:solidFill>
              </a:rPr>
              <a:t>dei</a:t>
            </a:r>
            <a:r>
              <a:rPr lang="en-US" sz="2000" dirty="0">
                <a:solidFill>
                  <a:srgbClr val="002060"/>
                </a:solidFill>
              </a:rPr>
              <a:t> </a:t>
            </a:r>
            <a:r>
              <a:rPr lang="en-US" sz="2000" dirty="0" err="1">
                <a:solidFill>
                  <a:srgbClr val="002060"/>
                </a:solidFill>
              </a:rPr>
              <a:t>casi</a:t>
            </a:r>
            <a:r>
              <a:rPr lang="en-US" sz="2000" dirty="0">
                <a:solidFill>
                  <a:srgbClr val="002060"/>
                </a:solidFill>
              </a:rPr>
              <a:t> </a:t>
            </a:r>
          </a:p>
          <a:p>
            <a:pPr marL="182563" indent="-182563" algn="l">
              <a:buClr>
                <a:srgbClr val="C00000"/>
              </a:buClr>
              <a:buFont typeface="Arial" pitchFamily="34" charset="0"/>
              <a:buChar char="•"/>
            </a:pPr>
            <a:r>
              <a:rPr lang="en-US" sz="2000" dirty="0" err="1" smtClean="0">
                <a:solidFill>
                  <a:srgbClr val="002060"/>
                </a:solidFill>
              </a:rPr>
              <a:t>Corpo</a:t>
            </a:r>
            <a:r>
              <a:rPr lang="en-US" sz="2000" dirty="0" smtClean="0">
                <a:solidFill>
                  <a:srgbClr val="002060"/>
                </a:solidFill>
              </a:rPr>
              <a:t> : 15-20</a:t>
            </a:r>
            <a:r>
              <a:rPr lang="en-US" sz="2000" dirty="0">
                <a:solidFill>
                  <a:srgbClr val="002060"/>
                </a:solidFill>
              </a:rPr>
              <a:t>%</a:t>
            </a:r>
          </a:p>
          <a:p>
            <a:pPr marL="182563" indent="-182563" algn="l">
              <a:buClr>
                <a:srgbClr val="C00000"/>
              </a:buClr>
              <a:buFont typeface="Arial" pitchFamily="34" charset="0"/>
              <a:buChar char="•"/>
            </a:pPr>
            <a:r>
              <a:rPr lang="en-US" sz="2000" dirty="0" smtClean="0">
                <a:solidFill>
                  <a:srgbClr val="002060"/>
                </a:solidFill>
              </a:rPr>
              <a:t>Coda : </a:t>
            </a:r>
            <a:r>
              <a:rPr lang="en-US" sz="2000" dirty="0">
                <a:solidFill>
                  <a:srgbClr val="002060"/>
                </a:solidFill>
              </a:rPr>
              <a:t>5-10%</a:t>
            </a:r>
          </a:p>
        </p:txBody>
      </p:sp>
      <p:sp>
        <p:nvSpPr>
          <p:cNvPr id="115714" name="Text Box 6"/>
          <p:cNvSpPr txBox="1">
            <a:spLocks noChangeArrowheads="1"/>
          </p:cNvSpPr>
          <p:nvPr/>
        </p:nvSpPr>
        <p:spPr bwMode="auto">
          <a:xfrm>
            <a:off x="94476" y="2636912"/>
            <a:ext cx="5900420" cy="1015576"/>
          </a:xfrm>
          <a:prstGeom prst="rect">
            <a:avLst/>
          </a:prstGeom>
          <a:solidFill>
            <a:schemeClr val="bg1"/>
          </a:solidFill>
          <a:ln w="9525">
            <a:noFill/>
            <a:miter lim="800000"/>
            <a:headEnd/>
            <a:tailEnd/>
          </a:ln>
        </p:spPr>
        <p:txBody>
          <a:bodyPr wrap="square" lIns="91350" tIns="45677" rIns="91350" bIns="45677">
            <a:spAutoFit/>
          </a:bodyPr>
          <a:lstStyle/>
          <a:p>
            <a:pPr algn="l">
              <a:spcBef>
                <a:spcPct val="50000"/>
              </a:spcBef>
            </a:pPr>
            <a:r>
              <a:rPr lang="en-US" sz="2000" dirty="0">
                <a:solidFill>
                  <a:srgbClr val="002060"/>
                </a:solidFill>
              </a:rPr>
              <a:t>La </a:t>
            </a:r>
            <a:r>
              <a:rPr lang="en-US" sz="2000" dirty="0" err="1">
                <a:solidFill>
                  <a:srgbClr val="002060"/>
                </a:solidFill>
              </a:rPr>
              <a:t>diffusione</a:t>
            </a:r>
            <a:r>
              <a:rPr lang="en-US" sz="2000" dirty="0">
                <a:solidFill>
                  <a:srgbClr val="002060"/>
                </a:solidFill>
              </a:rPr>
              <a:t> è </a:t>
            </a:r>
            <a:r>
              <a:rPr lang="en-US" sz="2000" dirty="0" err="1">
                <a:solidFill>
                  <a:srgbClr val="002060"/>
                </a:solidFill>
              </a:rPr>
              <a:t>tipicamente</a:t>
            </a:r>
            <a:r>
              <a:rPr lang="en-US" sz="2000" dirty="0">
                <a:solidFill>
                  <a:srgbClr val="002060"/>
                </a:solidFill>
              </a:rPr>
              <a:t> prima per via </a:t>
            </a:r>
            <a:r>
              <a:rPr lang="en-US" sz="2000" dirty="0" err="1">
                <a:solidFill>
                  <a:srgbClr val="002060"/>
                </a:solidFill>
              </a:rPr>
              <a:t>linfatica</a:t>
            </a:r>
            <a:r>
              <a:rPr lang="en-US" sz="2000" dirty="0">
                <a:solidFill>
                  <a:srgbClr val="002060"/>
                </a:solidFill>
              </a:rPr>
              <a:t>, poi </a:t>
            </a:r>
            <a:r>
              <a:rPr lang="en-US" sz="2000" dirty="0" err="1">
                <a:solidFill>
                  <a:srgbClr val="002060"/>
                </a:solidFill>
              </a:rPr>
              <a:t>epatica</a:t>
            </a:r>
            <a:r>
              <a:rPr lang="en-US" sz="2000" dirty="0">
                <a:solidFill>
                  <a:srgbClr val="002060"/>
                </a:solidFill>
              </a:rPr>
              <a:t>, </a:t>
            </a:r>
            <a:r>
              <a:rPr lang="en-US" sz="2000" dirty="0" err="1">
                <a:solidFill>
                  <a:srgbClr val="002060"/>
                </a:solidFill>
              </a:rPr>
              <a:t>peritoneale</a:t>
            </a:r>
            <a:r>
              <a:rPr lang="en-US" sz="2000" dirty="0">
                <a:solidFill>
                  <a:srgbClr val="002060"/>
                </a:solidFill>
              </a:rPr>
              <a:t> e </a:t>
            </a:r>
            <a:r>
              <a:rPr lang="en-US" sz="2000" dirty="0" err="1">
                <a:solidFill>
                  <a:srgbClr val="002060"/>
                </a:solidFill>
              </a:rPr>
              <a:t>degli</a:t>
            </a:r>
            <a:r>
              <a:rPr lang="en-US" sz="2000" dirty="0">
                <a:solidFill>
                  <a:srgbClr val="002060"/>
                </a:solidFill>
              </a:rPr>
              <a:t> </a:t>
            </a:r>
            <a:r>
              <a:rPr lang="en-US" sz="2000" dirty="0" err="1">
                <a:solidFill>
                  <a:srgbClr val="002060"/>
                </a:solidFill>
              </a:rPr>
              <a:t>organi</a:t>
            </a:r>
            <a:r>
              <a:rPr lang="en-US" sz="2000" dirty="0">
                <a:solidFill>
                  <a:srgbClr val="002060"/>
                </a:solidFill>
              </a:rPr>
              <a:t> </a:t>
            </a:r>
            <a:r>
              <a:rPr lang="en-US" sz="2000" dirty="0" err="1">
                <a:solidFill>
                  <a:srgbClr val="002060"/>
                </a:solidFill>
              </a:rPr>
              <a:t>circostanti</a:t>
            </a:r>
            <a:r>
              <a:rPr lang="en-US" sz="2000" dirty="0">
                <a:solidFill>
                  <a:srgbClr val="002060"/>
                </a:solidFill>
              </a:rPr>
              <a:t> </a:t>
            </a:r>
            <a:r>
              <a:rPr lang="en-US" sz="2000" dirty="0" smtClean="0">
                <a:solidFill>
                  <a:srgbClr val="002060"/>
                </a:solidFill>
              </a:rPr>
              <a:t>. </a:t>
            </a:r>
            <a:r>
              <a:rPr lang="en-US" sz="2000" dirty="0" err="1" smtClean="0">
                <a:solidFill>
                  <a:srgbClr val="002060"/>
                </a:solidFill>
              </a:rPr>
              <a:t>Meno</a:t>
            </a:r>
            <a:r>
              <a:rPr lang="en-US" sz="2000" dirty="0" smtClean="0">
                <a:solidFill>
                  <a:srgbClr val="002060"/>
                </a:solidFill>
              </a:rPr>
              <a:t> </a:t>
            </a:r>
            <a:r>
              <a:rPr lang="en-US" sz="2000" dirty="0" err="1">
                <a:solidFill>
                  <a:srgbClr val="002060"/>
                </a:solidFill>
              </a:rPr>
              <a:t>frequenti</a:t>
            </a:r>
            <a:r>
              <a:rPr lang="en-US" sz="2000" dirty="0">
                <a:solidFill>
                  <a:srgbClr val="002060"/>
                </a:solidFill>
              </a:rPr>
              <a:t> le </a:t>
            </a:r>
            <a:r>
              <a:rPr lang="en-US" sz="2000" dirty="0" err="1">
                <a:solidFill>
                  <a:srgbClr val="002060"/>
                </a:solidFill>
              </a:rPr>
              <a:t>metastasi</a:t>
            </a:r>
            <a:r>
              <a:rPr lang="en-US" sz="2000" dirty="0">
                <a:solidFill>
                  <a:srgbClr val="002060"/>
                </a:solidFill>
              </a:rPr>
              <a:t>  </a:t>
            </a:r>
            <a:r>
              <a:rPr lang="en-US" sz="2000" dirty="0" err="1" smtClean="0">
                <a:solidFill>
                  <a:srgbClr val="002060"/>
                </a:solidFill>
              </a:rPr>
              <a:t>polmonari</a:t>
            </a:r>
            <a:endParaRPr lang="en-US" sz="2000" dirty="0">
              <a:solidFill>
                <a:srgbClr val="002060"/>
              </a:solidFill>
            </a:endParaRPr>
          </a:p>
        </p:txBody>
      </p:sp>
      <p:pic>
        <p:nvPicPr>
          <p:cNvPr id="115715" name="Picture 5" descr="art-mgi7581"/>
          <p:cNvPicPr>
            <a:picLocks noChangeAspect="1" noChangeArrowheads="1"/>
          </p:cNvPicPr>
          <p:nvPr/>
        </p:nvPicPr>
        <p:blipFill>
          <a:blip r:embed="rId3" cstate="print"/>
          <a:srcRect b="6952"/>
          <a:stretch>
            <a:fillRect/>
          </a:stretch>
        </p:blipFill>
        <p:spPr bwMode="auto">
          <a:xfrm>
            <a:off x="5955425" y="1196752"/>
            <a:ext cx="4013257" cy="2592288"/>
          </a:xfrm>
          <a:prstGeom prst="rect">
            <a:avLst/>
          </a:prstGeom>
          <a:noFill/>
          <a:ln w="9525">
            <a:noFill/>
            <a:miter lim="800000"/>
            <a:headEnd/>
            <a:tailEnd/>
          </a:ln>
        </p:spPr>
      </p:pic>
      <p:pic>
        <p:nvPicPr>
          <p:cNvPr id="7" name="Immagine 2" descr="sintomi 1.png"/>
          <p:cNvPicPr>
            <a:picLocks noChangeAspect="1"/>
          </p:cNvPicPr>
          <p:nvPr/>
        </p:nvPicPr>
        <p:blipFill>
          <a:blip r:embed="rId4" cstate="print"/>
          <a:srcRect l="10201" r="13066" b="13808"/>
          <a:stretch>
            <a:fillRect/>
          </a:stretch>
        </p:blipFill>
        <p:spPr bwMode="auto">
          <a:xfrm>
            <a:off x="2034456" y="3933056"/>
            <a:ext cx="6577482" cy="2664296"/>
          </a:xfrm>
          <a:prstGeom prst="rect">
            <a:avLst/>
          </a:prstGeom>
          <a:solidFill>
            <a:srgbClr val="0000FF"/>
          </a:solidFill>
          <a:ln w="9525">
            <a:noFill/>
            <a:miter lim="800000"/>
            <a:headEnd/>
            <a:tailEnd/>
          </a:ln>
        </p:spPr>
      </p:pic>
      <p:cxnSp>
        <p:nvCxnSpPr>
          <p:cNvPr id="6" name="Connettore 1 5"/>
          <p:cNvCxnSpPr/>
          <p:nvPr/>
        </p:nvCxnSpPr>
        <p:spPr>
          <a:xfrm>
            <a:off x="1504950" y="765471"/>
            <a:ext cx="665003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Rettangolo 4"/>
          <p:cNvSpPr>
            <a:spLocks noChangeArrowheads="1"/>
          </p:cNvSpPr>
          <p:nvPr/>
        </p:nvSpPr>
        <p:spPr bwMode="auto">
          <a:xfrm>
            <a:off x="2682876" y="260648"/>
            <a:ext cx="5184775" cy="523220"/>
          </a:xfrm>
          <a:prstGeom prst="rect">
            <a:avLst/>
          </a:prstGeom>
          <a:noFill/>
          <a:ln w="9525">
            <a:noFill/>
            <a:miter lim="800000"/>
            <a:headEnd/>
            <a:tailEnd/>
          </a:ln>
        </p:spPr>
        <p:txBody>
          <a:bodyPr>
            <a:spAutoFit/>
          </a:bodyPr>
          <a:lstStyle/>
          <a:p>
            <a:pPr algn="ctr"/>
            <a:r>
              <a:rPr lang="it-IT" altLang="it-IT" sz="2800" b="1" dirty="0" smtClean="0">
                <a:solidFill>
                  <a:srgbClr val="002060"/>
                </a:solidFill>
                <a:cs typeface="Arial" pitchFamily="34" charset="0"/>
              </a:rPr>
              <a:t>Sede e sintomi dei PDAC</a:t>
            </a:r>
            <a:endParaRPr lang="it-IT" altLang="it-IT" sz="2800" dirty="0">
              <a:solidFill>
                <a:srgbClr val="002060"/>
              </a:solidFill>
              <a:cs typeface="Arial" pitchFamily="34"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6" descr="Screen Shot 2014-05-19 at 3.08.57 am.png"/>
          <p:cNvPicPr>
            <a:picLocks noChangeAspect="1"/>
          </p:cNvPicPr>
          <p:nvPr/>
        </p:nvPicPr>
        <p:blipFill>
          <a:blip r:embed="rId2" cstate="print"/>
          <a:srcRect t="48907" b="3699"/>
          <a:stretch>
            <a:fillRect/>
          </a:stretch>
        </p:blipFill>
        <p:spPr bwMode="auto">
          <a:xfrm>
            <a:off x="147057" y="1277945"/>
            <a:ext cx="5917792" cy="1863725"/>
          </a:xfrm>
          <a:prstGeom prst="rect">
            <a:avLst/>
          </a:prstGeom>
          <a:solidFill>
            <a:schemeClr val="bg1"/>
          </a:solidFill>
          <a:ln w="9525">
            <a:solidFill>
              <a:schemeClr val="bg1"/>
            </a:solidFill>
            <a:miter lim="800000"/>
            <a:headEnd/>
            <a:tailEnd/>
          </a:ln>
        </p:spPr>
      </p:pic>
      <p:sp>
        <p:nvSpPr>
          <p:cNvPr id="2" name="Rectangle 1"/>
          <p:cNvSpPr>
            <a:spLocks noChangeArrowheads="1"/>
          </p:cNvSpPr>
          <p:nvPr/>
        </p:nvSpPr>
        <p:spPr bwMode="auto">
          <a:xfrm>
            <a:off x="551060" y="1341440"/>
            <a:ext cx="1281487" cy="1011237"/>
          </a:xfrm>
          <a:prstGeom prst="rect">
            <a:avLst/>
          </a:prstGeom>
          <a:noFill/>
          <a:ln w="38100">
            <a:solidFill>
              <a:srgbClr val="FFFF00"/>
            </a:solidFill>
            <a:miter lim="800000"/>
            <a:headEnd/>
            <a:tailEnd/>
          </a:ln>
          <a:effectLst>
            <a:outerShdw blurRad="50800" dist="38100" dir="2700000" algn="tl" rotWithShape="0">
              <a:srgbClr val="000000">
                <a:alpha val="39999"/>
              </a:srgbClr>
            </a:outerShdw>
          </a:effectLst>
          <a:extLst/>
        </p:spPr>
        <p:txBody>
          <a:bodyPr anchor="ctr"/>
          <a:lstStyle/>
          <a:p>
            <a:pPr algn="ctr">
              <a:defRPr/>
            </a:pPr>
            <a:endParaRPr lang="en-US" sz="2400">
              <a:solidFill>
                <a:prstClr val="white"/>
              </a:solidFill>
              <a:latin typeface="Calibri"/>
              <a:ea typeface="ＭＳ Ｐゴシック" pitchFamily="34" charset="-128"/>
              <a:cs typeface="+mn-cs"/>
            </a:endParaRPr>
          </a:p>
        </p:txBody>
      </p:sp>
      <p:sp>
        <p:nvSpPr>
          <p:cNvPr id="114698" name="TextBox 13"/>
          <p:cNvSpPr txBox="1">
            <a:spLocks noChangeArrowheads="1"/>
          </p:cNvSpPr>
          <p:nvPr/>
        </p:nvSpPr>
        <p:spPr bwMode="auto">
          <a:xfrm>
            <a:off x="6832452" y="6607182"/>
            <a:ext cx="3429152" cy="277813"/>
          </a:xfrm>
          <a:prstGeom prst="rect">
            <a:avLst/>
          </a:prstGeom>
          <a:noFill/>
          <a:ln w="9525">
            <a:noFill/>
            <a:miter lim="800000"/>
            <a:headEnd/>
            <a:tailEnd/>
          </a:ln>
        </p:spPr>
        <p:txBody>
          <a:bodyPr>
            <a:spAutoFit/>
          </a:bodyPr>
          <a:lstStyle/>
          <a:p>
            <a:r>
              <a:rPr lang="en-US" altLang="it-IT" sz="1200" smtClean="0">
                <a:solidFill>
                  <a:srgbClr val="002060"/>
                </a:solidFill>
                <a:latin typeface="Arial" pitchFamily="34" charset="0"/>
                <a:ea typeface="ＭＳ Ｐゴシック" pitchFamily="34" charset="-128"/>
                <a:cs typeface="+mn-cs"/>
              </a:rPr>
              <a:t>Waddell N et al. </a:t>
            </a:r>
            <a:r>
              <a:rPr lang="en-US" altLang="it-IT" sz="1200" b="1" i="1" smtClean="0">
                <a:solidFill>
                  <a:srgbClr val="002060"/>
                </a:solidFill>
                <a:latin typeface="Arial" pitchFamily="34" charset="0"/>
                <a:ea typeface="ＭＳ Ｐゴシック" pitchFamily="34" charset="-128"/>
                <a:cs typeface="+mn-cs"/>
              </a:rPr>
              <a:t>Nature</a:t>
            </a:r>
            <a:r>
              <a:rPr lang="en-US" altLang="it-IT" sz="1200" smtClean="0">
                <a:solidFill>
                  <a:srgbClr val="002060"/>
                </a:solidFill>
                <a:latin typeface="Arial" pitchFamily="34" charset="0"/>
                <a:ea typeface="ＭＳ Ｐゴシック" pitchFamily="34" charset="-128"/>
                <a:cs typeface="+mn-cs"/>
              </a:rPr>
              <a:t> 518:495-504, 2015</a:t>
            </a:r>
          </a:p>
        </p:txBody>
      </p:sp>
      <p:grpSp>
        <p:nvGrpSpPr>
          <p:cNvPr id="3" name="Group 1037"/>
          <p:cNvGrpSpPr>
            <a:grpSpLocks/>
          </p:cNvGrpSpPr>
          <p:nvPr/>
        </p:nvGrpSpPr>
        <p:grpSpPr bwMode="auto">
          <a:xfrm>
            <a:off x="6230313" y="2852936"/>
            <a:ext cx="3811078" cy="962110"/>
            <a:chOff x="686" y="2524"/>
            <a:chExt cx="2144" cy="1884"/>
          </a:xfrm>
          <a:noFill/>
        </p:grpSpPr>
        <p:sp>
          <p:nvSpPr>
            <p:cNvPr id="22" name="AutoShape 1038"/>
            <p:cNvSpPr>
              <a:spLocks noChangeArrowheads="1"/>
            </p:cNvSpPr>
            <p:nvPr/>
          </p:nvSpPr>
          <p:spPr bwMode="auto">
            <a:xfrm>
              <a:off x="686" y="2524"/>
              <a:ext cx="2144" cy="1884"/>
            </a:xfrm>
            <a:prstGeom prst="roundRect">
              <a:avLst>
                <a:gd name="adj" fmla="val 16667"/>
              </a:avLst>
            </a:prstGeom>
            <a:grpFill/>
            <a:ln w="9525">
              <a:solidFill>
                <a:srgbClr val="CC0000"/>
              </a:solidFill>
              <a:round/>
              <a:headEnd/>
              <a:tailEnd/>
            </a:ln>
            <a:effectLst/>
            <a:extLst/>
          </p:spPr>
          <p:txBody>
            <a:bodyPr wrap="none" anchor="ctr"/>
            <a:lstStyle/>
            <a:p>
              <a:pPr algn="ctr">
                <a:defRPr/>
              </a:pPr>
              <a:endParaRPr lang="it-IT" dirty="0">
                <a:solidFill>
                  <a:srgbClr val="000066"/>
                </a:solidFill>
                <a:latin typeface="Arial" pitchFamily="34" charset="0"/>
                <a:ea typeface="ＭＳ Ｐゴシック" charset="0"/>
                <a:cs typeface="Arial" pitchFamily="34" charset="0"/>
              </a:endParaRPr>
            </a:p>
          </p:txBody>
        </p:sp>
        <p:sp>
          <p:nvSpPr>
            <p:cNvPr id="23" name="Text Box 1041"/>
            <p:cNvSpPr txBox="1">
              <a:spLocks noChangeArrowheads="1"/>
            </p:cNvSpPr>
            <p:nvPr/>
          </p:nvSpPr>
          <p:spPr bwMode="auto">
            <a:xfrm>
              <a:off x="724" y="2569"/>
              <a:ext cx="2030" cy="1808"/>
            </a:xfrm>
            <a:prstGeom prst="rect">
              <a:avLst/>
            </a:prstGeom>
            <a:grpFill/>
            <a:ln w="9525">
              <a:noFill/>
              <a:miter lim="800000"/>
              <a:headEnd/>
              <a:tailEnd/>
            </a:ln>
            <a:effectLst/>
            <a:extLst/>
          </p:spPr>
          <p:txBody>
            <a:bodyPr>
              <a:spAutoFit/>
            </a:bodyPr>
            <a:lstStyle/>
            <a:p>
              <a:pPr algn="ctr">
                <a:defRPr/>
              </a:pPr>
              <a:r>
                <a:rPr lang="it-IT" altLang="it-IT" b="1" dirty="0">
                  <a:solidFill>
                    <a:srgbClr val="002060"/>
                  </a:solidFill>
                  <a:latin typeface="Arial" pitchFamily="34" charset="0"/>
                  <a:ea typeface="ＭＳ Ｐゴシック" pitchFamily="34" charset="-128"/>
                  <a:cs typeface="Arial" pitchFamily="34" charset="0"/>
                </a:rPr>
                <a:t>U</a:t>
              </a:r>
              <a:r>
                <a:rPr lang="en-US" altLang="it-IT" b="1" dirty="0" err="1">
                  <a:solidFill>
                    <a:srgbClr val="002060"/>
                  </a:solidFill>
                  <a:latin typeface="Arial" pitchFamily="34" charset="0"/>
                  <a:ea typeface="ＭＳ Ｐゴシック" pitchFamily="34" charset="-128"/>
                  <a:cs typeface="Arial" pitchFamily="34" charset="0"/>
                </a:rPr>
                <a:t>nstable</a:t>
              </a:r>
              <a:r>
                <a:rPr lang="en-US" altLang="it-IT" b="1" dirty="0">
                  <a:solidFill>
                    <a:srgbClr val="002060"/>
                  </a:solidFill>
                  <a:latin typeface="Arial" pitchFamily="34" charset="0"/>
                  <a:ea typeface="ＭＳ Ｐゴシック" pitchFamily="34" charset="-128"/>
                  <a:cs typeface="Arial" pitchFamily="34" charset="0"/>
                </a:rPr>
                <a:t> genome and BRCA pathway mutations may </a:t>
              </a:r>
              <a:r>
                <a:rPr lang="it-IT" b="1" dirty="0" err="1">
                  <a:solidFill>
                    <a:srgbClr val="000066"/>
                  </a:solidFill>
                  <a:latin typeface="Arial" pitchFamily="34" charset="0"/>
                  <a:ea typeface="ＭＳ Ｐゴシック" charset="0"/>
                  <a:cs typeface="Arial" pitchFamily="34" charset="0"/>
                </a:rPr>
                <a:t>predict</a:t>
              </a:r>
              <a:r>
                <a:rPr lang="it-IT" b="1" dirty="0">
                  <a:solidFill>
                    <a:srgbClr val="000066"/>
                  </a:solidFill>
                  <a:latin typeface="Arial" pitchFamily="34" charset="0"/>
                  <a:ea typeface="ＭＳ Ｐゴシック" charset="0"/>
                  <a:cs typeface="Arial" pitchFamily="34" charset="0"/>
                </a:rPr>
                <a:t> </a:t>
              </a:r>
              <a:r>
                <a:rPr lang="it-IT" b="1" dirty="0" err="1">
                  <a:solidFill>
                    <a:srgbClr val="000066"/>
                  </a:solidFill>
                  <a:latin typeface="Arial" pitchFamily="34" charset="0"/>
                  <a:ea typeface="ＭＳ Ｐゴシック" charset="0"/>
                  <a:cs typeface="Arial" pitchFamily="34" charset="0"/>
                </a:rPr>
                <a:t>response</a:t>
              </a:r>
              <a:r>
                <a:rPr lang="it-IT" b="1" dirty="0">
                  <a:solidFill>
                    <a:srgbClr val="000066"/>
                  </a:solidFill>
                  <a:latin typeface="Arial" pitchFamily="34" charset="0"/>
                  <a:ea typeface="ＭＳ Ｐゴシック" charset="0"/>
                  <a:cs typeface="Arial" pitchFamily="34" charset="0"/>
                </a:rPr>
                <a:t> to </a:t>
              </a:r>
              <a:r>
                <a:rPr lang="it-IT" b="1" dirty="0" err="1">
                  <a:solidFill>
                    <a:srgbClr val="000066"/>
                  </a:solidFill>
                  <a:latin typeface="Arial" pitchFamily="34" charset="0"/>
                  <a:ea typeface="ＭＳ Ｐゴシック" charset="0"/>
                  <a:cs typeface="Arial" pitchFamily="34" charset="0"/>
                </a:rPr>
                <a:t>platinum</a:t>
              </a:r>
              <a:endParaRPr lang="it-IT" b="1" dirty="0">
                <a:solidFill>
                  <a:srgbClr val="000066"/>
                </a:solidFill>
                <a:latin typeface="Arial" pitchFamily="34" charset="0"/>
                <a:ea typeface="ＭＳ Ｐゴシック" charset="0"/>
                <a:cs typeface="Arial" pitchFamily="34" charset="0"/>
              </a:endParaRPr>
            </a:p>
          </p:txBody>
        </p:sp>
      </p:grpSp>
      <p:sp>
        <p:nvSpPr>
          <p:cNvPr id="114700" name="Rectangle 2"/>
          <p:cNvSpPr txBox="1">
            <a:spLocks noChangeArrowheads="1"/>
          </p:cNvSpPr>
          <p:nvPr/>
        </p:nvSpPr>
        <p:spPr bwMode="auto">
          <a:xfrm>
            <a:off x="4" y="65088"/>
            <a:ext cx="10261600" cy="627062"/>
          </a:xfrm>
          <a:prstGeom prst="rect">
            <a:avLst/>
          </a:prstGeom>
          <a:noFill/>
          <a:ln w="9525">
            <a:noFill/>
            <a:miter lim="800000"/>
            <a:headEnd/>
            <a:tailEnd/>
          </a:ln>
        </p:spPr>
        <p:txBody>
          <a:bodyPr/>
          <a:lstStyle/>
          <a:p>
            <a:pPr algn="ctr" defTabSz="457200"/>
            <a:r>
              <a:rPr lang="en-US" altLang="it-IT" sz="2800" b="1" smtClean="0">
                <a:solidFill>
                  <a:srgbClr val="002060"/>
                </a:solidFill>
                <a:latin typeface="Calibri" pitchFamily="34" charset="0"/>
                <a:ea typeface="ＭＳ Ｐゴシック" pitchFamily="34" charset="-128"/>
                <a:cs typeface="+mn-cs"/>
              </a:rPr>
              <a:t>Defects in DNA Damage Repair (DDR) and drug response</a:t>
            </a:r>
          </a:p>
        </p:txBody>
      </p:sp>
      <p:sp>
        <p:nvSpPr>
          <p:cNvPr id="114701" name="Line 10"/>
          <p:cNvSpPr>
            <a:spLocks noChangeShapeType="1"/>
          </p:cNvSpPr>
          <p:nvPr/>
        </p:nvSpPr>
        <p:spPr bwMode="auto">
          <a:xfrm>
            <a:off x="1591764" y="549275"/>
            <a:ext cx="6562575" cy="0"/>
          </a:xfrm>
          <a:prstGeom prst="line">
            <a:avLst/>
          </a:prstGeom>
          <a:noFill/>
          <a:ln w="28575">
            <a:solidFill>
              <a:srgbClr val="FF0000"/>
            </a:solidFill>
            <a:round/>
            <a:headEnd/>
            <a:tailEnd/>
          </a:ln>
        </p:spPr>
        <p:txBody>
          <a:bodyPr/>
          <a:lstStyle/>
          <a:p>
            <a:pPr eaLnBrk="0" hangingPunct="0"/>
            <a:endParaRPr lang="it-IT" sz="2400" smtClean="0">
              <a:solidFill>
                <a:prstClr val="black"/>
              </a:solidFill>
              <a:latin typeface="Arial" pitchFamily="34" charset="0"/>
              <a:ea typeface="ＭＳ Ｐゴシック" pitchFamily="34" charset="-128"/>
              <a:cs typeface="+mn-cs"/>
            </a:endParaRPr>
          </a:p>
        </p:txBody>
      </p:sp>
      <p:sp>
        <p:nvSpPr>
          <p:cNvPr id="114702" name="TextBox 4"/>
          <p:cNvSpPr txBox="1">
            <a:spLocks noChangeArrowheads="1"/>
          </p:cNvSpPr>
          <p:nvPr/>
        </p:nvSpPr>
        <p:spPr bwMode="auto">
          <a:xfrm>
            <a:off x="147060" y="981075"/>
            <a:ext cx="5570351" cy="304800"/>
          </a:xfrm>
          <a:prstGeom prst="rect">
            <a:avLst/>
          </a:prstGeom>
          <a:noFill/>
          <a:ln w="9525">
            <a:noFill/>
            <a:miter lim="800000"/>
            <a:headEnd/>
            <a:tailEnd/>
          </a:ln>
        </p:spPr>
        <p:txBody>
          <a:bodyPr>
            <a:spAutoFit/>
          </a:bodyPr>
          <a:lstStyle/>
          <a:p>
            <a:pPr algn="ctr"/>
            <a:r>
              <a:rPr lang="en-US" altLang="it-IT" sz="1400" b="1" smtClean="0">
                <a:solidFill>
                  <a:srgbClr val="000066"/>
                </a:solidFill>
                <a:latin typeface="Arial" pitchFamily="34" charset="0"/>
                <a:ea typeface="ＭＳ Ｐゴシック" pitchFamily="34" charset="-128"/>
                <a:cs typeface="+mn-cs"/>
              </a:rPr>
              <a:t>Unstable Genotype is associated with BRCA signature</a:t>
            </a:r>
          </a:p>
        </p:txBody>
      </p:sp>
      <p:sp>
        <p:nvSpPr>
          <p:cNvPr id="114703" name="Rettangolo 16"/>
          <p:cNvSpPr>
            <a:spLocks noChangeArrowheads="1"/>
          </p:cNvSpPr>
          <p:nvPr/>
        </p:nvSpPr>
        <p:spPr bwMode="auto">
          <a:xfrm>
            <a:off x="6304017" y="838200"/>
            <a:ext cx="3445312" cy="1200150"/>
          </a:xfrm>
          <a:prstGeom prst="rect">
            <a:avLst/>
          </a:prstGeom>
          <a:noFill/>
          <a:ln w="9525">
            <a:noFill/>
            <a:miter lim="800000"/>
            <a:headEnd/>
            <a:tailEnd/>
          </a:ln>
        </p:spPr>
        <p:txBody>
          <a:bodyPr>
            <a:spAutoFit/>
          </a:bodyPr>
          <a:lstStyle/>
          <a:p>
            <a:pPr marL="176213" indent="-176213"/>
            <a:r>
              <a:rPr lang="en-US" altLang="it-IT" b="1" smtClean="0">
                <a:solidFill>
                  <a:srgbClr val="003366"/>
                </a:solidFill>
                <a:latin typeface="Arial" pitchFamily="34" charset="0"/>
                <a:ea typeface="ＭＳ Ｐゴシック" pitchFamily="34" charset="-128"/>
                <a:cs typeface="+mn-cs"/>
              </a:rPr>
              <a:t>DDR-deficient subtype by :</a:t>
            </a:r>
          </a:p>
          <a:p>
            <a:pPr marL="176213" indent="-176213">
              <a:buFont typeface="Arial" pitchFamily="34" charset="0"/>
              <a:buChar char="•"/>
            </a:pPr>
            <a:r>
              <a:rPr lang="en-US" altLang="it-IT" b="1" smtClean="0">
                <a:solidFill>
                  <a:srgbClr val="003366"/>
                </a:solidFill>
                <a:latin typeface="Arial" pitchFamily="34" charset="0"/>
                <a:ea typeface="ＭＳ Ｐゴシック" pitchFamily="34" charset="-128"/>
                <a:cs typeface="+mn-cs"/>
              </a:rPr>
              <a:t>gene mutations</a:t>
            </a:r>
          </a:p>
          <a:p>
            <a:pPr marL="176213" indent="-176213">
              <a:buFont typeface="Arial" pitchFamily="34" charset="0"/>
              <a:buChar char="•"/>
            </a:pPr>
            <a:r>
              <a:rPr lang="en-US" altLang="it-IT" b="1" smtClean="0">
                <a:solidFill>
                  <a:srgbClr val="003366"/>
                </a:solidFill>
                <a:latin typeface="Arial" pitchFamily="34" charset="0"/>
                <a:ea typeface="ＭＳ Ｐゴシック" pitchFamily="34" charset="-128"/>
                <a:cs typeface="+mn-cs"/>
              </a:rPr>
              <a:t>mutational signatures</a:t>
            </a:r>
          </a:p>
          <a:p>
            <a:pPr marL="176213" indent="-176213">
              <a:buFont typeface="Arial" pitchFamily="34" charset="0"/>
              <a:buChar char="•"/>
            </a:pPr>
            <a:r>
              <a:rPr lang="en-US" altLang="it-IT" b="1" smtClean="0">
                <a:solidFill>
                  <a:srgbClr val="003366"/>
                </a:solidFill>
                <a:latin typeface="Arial" pitchFamily="34" charset="0"/>
                <a:ea typeface="ＭＳ Ｐゴシック" pitchFamily="34" charset="-128"/>
                <a:cs typeface="+mn-cs"/>
              </a:rPr>
              <a:t>genomic instability</a:t>
            </a:r>
            <a:endParaRPr lang="it-IT" altLang="it-IT" b="1" smtClean="0">
              <a:solidFill>
                <a:srgbClr val="003366"/>
              </a:solidFill>
              <a:latin typeface="Arial" pitchFamily="34" charset="0"/>
              <a:ea typeface="ＭＳ Ｐゴシック" pitchFamily="34" charset="-128"/>
              <a:cs typeface="+mn-cs"/>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4" name="TextBox 13"/>
          <p:cNvSpPr txBox="1">
            <a:spLocks noChangeArrowheads="1"/>
          </p:cNvSpPr>
          <p:nvPr/>
        </p:nvSpPr>
        <p:spPr bwMode="auto">
          <a:xfrm>
            <a:off x="7181551" y="6581805"/>
            <a:ext cx="3120458" cy="276993"/>
          </a:xfrm>
          <a:prstGeom prst="rect">
            <a:avLst/>
          </a:prstGeom>
          <a:noFill/>
          <a:ln w="9525">
            <a:noFill/>
            <a:miter lim="800000"/>
            <a:headEnd/>
            <a:tailEnd/>
          </a:ln>
        </p:spPr>
        <p:txBody>
          <a:bodyPr wrap="none" lIns="91434" tIns="45717" rIns="91434" bIns="45717">
            <a:spAutoFit/>
          </a:bodyPr>
          <a:lstStyle/>
          <a:p>
            <a:pPr defTabSz="914340"/>
            <a:r>
              <a:rPr lang="en-US" altLang="it-IT" sz="1200" dirty="0">
                <a:solidFill>
                  <a:srgbClr val="002060"/>
                </a:solidFill>
                <a:latin typeface="Arial" pitchFamily="34" charset="0"/>
                <a:cs typeface="Arial" pitchFamily="34" charset="0"/>
              </a:rPr>
              <a:t>Waddell N et al. </a:t>
            </a:r>
            <a:r>
              <a:rPr lang="en-US" altLang="it-IT" sz="1200" b="1" i="1" dirty="0">
                <a:solidFill>
                  <a:srgbClr val="002060"/>
                </a:solidFill>
                <a:latin typeface="Arial" pitchFamily="34" charset="0"/>
                <a:cs typeface="Arial" pitchFamily="34" charset="0"/>
              </a:rPr>
              <a:t>Nature</a:t>
            </a:r>
            <a:r>
              <a:rPr lang="en-US" altLang="it-IT" sz="1200" dirty="0">
                <a:solidFill>
                  <a:srgbClr val="002060"/>
                </a:solidFill>
                <a:latin typeface="Arial" pitchFamily="34" charset="0"/>
                <a:cs typeface="Arial" pitchFamily="34" charset="0"/>
              </a:rPr>
              <a:t> 518:495-504, 2015</a:t>
            </a:r>
          </a:p>
        </p:txBody>
      </p:sp>
      <p:sp>
        <p:nvSpPr>
          <p:cNvPr id="243715" name="Rectangle 2"/>
          <p:cNvSpPr txBox="1">
            <a:spLocks noChangeArrowheads="1"/>
          </p:cNvSpPr>
          <p:nvPr/>
        </p:nvSpPr>
        <p:spPr bwMode="auto">
          <a:xfrm>
            <a:off x="90505" y="36514"/>
            <a:ext cx="10080625" cy="800100"/>
          </a:xfrm>
          <a:prstGeom prst="rect">
            <a:avLst/>
          </a:prstGeom>
          <a:noFill/>
          <a:ln w="9525">
            <a:noFill/>
            <a:miter lim="800000"/>
            <a:headEnd/>
            <a:tailEnd/>
          </a:ln>
        </p:spPr>
        <p:txBody>
          <a:bodyPr lIns="91434" tIns="45717" rIns="91434" bIns="45717"/>
          <a:lstStyle/>
          <a:p>
            <a:pPr algn="ctr" defTabSz="457170"/>
            <a:r>
              <a:rPr lang="it-IT" altLang="it-IT" sz="2800" b="1" dirty="0" err="1">
                <a:solidFill>
                  <a:srgbClr val="002060"/>
                </a:solidFill>
                <a:latin typeface="Arial" pitchFamily="34" charset="0"/>
                <a:ea typeface="ＭＳ Ｐゴシック" pitchFamily="34" charset="-128"/>
                <a:cs typeface="Arial" pitchFamily="34" charset="0"/>
              </a:rPr>
              <a:t>Responses</a:t>
            </a:r>
            <a:r>
              <a:rPr lang="it-IT" altLang="it-IT" sz="2800" b="1" dirty="0">
                <a:solidFill>
                  <a:srgbClr val="002060"/>
                </a:solidFill>
                <a:latin typeface="Arial" pitchFamily="34" charset="0"/>
                <a:ea typeface="ＭＳ Ｐゴシック" pitchFamily="34" charset="-128"/>
                <a:cs typeface="Arial" pitchFamily="34" charset="0"/>
              </a:rPr>
              <a:t> </a:t>
            </a:r>
            <a:r>
              <a:rPr lang="it-IT" altLang="it-IT" sz="2800" b="1" dirty="0" err="1">
                <a:solidFill>
                  <a:srgbClr val="002060"/>
                </a:solidFill>
                <a:latin typeface="Arial" pitchFamily="34" charset="0"/>
                <a:ea typeface="ＭＳ Ｐゴシック" pitchFamily="34" charset="-128"/>
                <a:cs typeface="Arial" pitchFamily="34" charset="0"/>
              </a:rPr>
              <a:t>to</a:t>
            </a:r>
            <a:r>
              <a:rPr lang="it-IT" altLang="it-IT" sz="2800" b="1" dirty="0">
                <a:solidFill>
                  <a:srgbClr val="002060"/>
                </a:solidFill>
                <a:latin typeface="Arial" pitchFamily="34" charset="0"/>
                <a:ea typeface="ＭＳ Ｐゴシック" pitchFamily="34" charset="-128"/>
                <a:cs typeface="Arial" pitchFamily="34" charset="0"/>
              </a:rPr>
              <a:t> </a:t>
            </a:r>
            <a:r>
              <a:rPr lang="it-IT" altLang="it-IT" sz="2800" b="1" dirty="0" err="1">
                <a:solidFill>
                  <a:srgbClr val="002060"/>
                </a:solidFill>
                <a:latin typeface="Arial" pitchFamily="34" charset="0"/>
                <a:ea typeface="ＭＳ Ｐゴシック" pitchFamily="34" charset="-128"/>
                <a:cs typeface="Arial" pitchFamily="34" charset="0"/>
              </a:rPr>
              <a:t>platinum</a:t>
            </a:r>
            <a:r>
              <a:rPr lang="it-IT" altLang="it-IT" sz="2800" b="1" dirty="0">
                <a:solidFill>
                  <a:srgbClr val="002060"/>
                </a:solidFill>
                <a:latin typeface="Arial" pitchFamily="34" charset="0"/>
                <a:ea typeface="ＭＳ Ｐゴシック" pitchFamily="34" charset="-128"/>
                <a:cs typeface="Arial" pitchFamily="34" charset="0"/>
              </a:rPr>
              <a:t> </a:t>
            </a:r>
            <a:r>
              <a:rPr lang="it-IT" altLang="it-IT" sz="2800" b="1" dirty="0" err="1">
                <a:solidFill>
                  <a:srgbClr val="002060"/>
                </a:solidFill>
                <a:latin typeface="Arial" pitchFamily="34" charset="0"/>
                <a:ea typeface="ＭＳ Ｐゴシック" pitchFamily="34" charset="-128"/>
                <a:cs typeface="Arial" pitchFamily="34" charset="0"/>
              </a:rPr>
              <a:t>therapy</a:t>
            </a:r>
            <a:endParaRPr lang="en-US" altLang="it-IT" sz="2800" b="1" dirty="0">
              <a:solidFill>
                <a:srgbClr val="002060"/>
              </a:solidFill>
              <a:latin typeface="Arial" pitchFamily="34" charset="0"/>
              <a:ea typeface="ＭＳ Ｐゴシック" pitchFamily="34" charset="-128"/>
              <a:cs typeface="Arial" pitchFamily="34" charset="0"/>
            </a:endParaRPr>
          </a:p>
        </p:txBody>
      </p:sp>
      <p:pic>
        <p:nvPicPr>
          <p:cNvPr id="243716" name="Picture 2"/>
          <p:cNvPicPr>
            <a:picLocks noChangeAspect="1" noChangeArrowheads="1"/>
          </p:cNvPicPr>
          <p:nvPr/>
        </p:nvPicPr>
        <p:blipFill>
          <a:blip r:embed="rId3" cstate="print"/>
          <a:srcRect/>
          <a:stretch>
            <a:fillRect/>
          </a:stretch>
        </p:blipFill>
        <p:spPr bwMode="auto">
          <a:xfrm>
            <a:off x="1263249" y="873126"/>
            <a:ext cx="7970617" cy="5651500"/>
          </a:xfrm>
          <a:prstGeom prst="rect">
            <a:avLst/>
          </a:prstGeom>
          <a:noFill/>
          <a:ln w="9525">
            <a:noFill/>
            <a:miter lim="800000"/>
            <a:headEnd/>
            <a:tailEnd/>
          </a:ln>
        </p:spPr>
      </p:pic>
      <p:sp>
        <p:nvSpPr>
          <p:cNvPr id="243717" name="Line 10"/>
          <p:cNvSpPr>
            <a:spLocks noChangeShapeType="1"/>
          </p:cNvSpPr>
          <p:nvPr/>
        </p:nvSpPr>
        <p:spPr bwMode="auto">
          <a:xfrm>
            <a:off x="594208" y="620713"/>
            <a:ext cx="9073186" cy="0"/>
          </a:xfrm>
          <a:prstGeom prst="line">
            <a:avLst/>
          </a:prstGeom>
          <a:noFill/>
          <a:ln w="28575">
            <a:solidFill>
              <a:srgbClr val="FF0000"/>
            </a:solidFill>
            <a:round/>
            <a:headEnd/>
            <a:tailEnd/>
          </a:ln>
        </p:spPr>
        <p:txBody>
          <a:bodyPr lIns="91434" tIns="45717" rIns="91434" bIns="45717"/>
          <a:lstStyle/>
          <a:p>
            <a:pPr defTabSz="914340"/>
            <a:endParaRPr lang="it-IT" sz="24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5599914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559" y="365127"/>
            <a:ext cx="9630486" cy="831626"/>
          </a:xfrm>
        </p:spPr>
        <p:txBody>
          <a:bodyPr/>
          <a:lstStyle/>
          <a:p>
            <a:r>
              <a:rPr lang="en-US" dirty="0">
                <a:solidFill>
                  <a:srgbClr val="FFFF00"/>
                </a:solidFill>
              </a:rPr>
              <a:t>Metastatic pancreatic </a:t>
            </a:r>
            <a:r>
              <a:rPr lang="en-US" dirty="0" smtClean="0">
                <a:solidFill>
                  <a:srgbClr val="FFFF00"/>
                </a:solidFill>
              </a:rPr>
              <a:t>cancer</a:t>
            </a:r>
            <a:endParaRPr lang="en-US" dirty="0">
              <a:solidFill>
                <a:srgbClr val="FFFF00"/>
              </a:solidFill>
            </a:endParaRPr>
          </a:p>
        </p:txBody>
      </p:sp>
      <p:grpSp>
        <p:nvGrpSpPr>
          <p:cNvPr id="3" name="Group 62">
            <a:extLst>
              <a:ext uri="{FF2B5EF4-FFF2-40B4-BE49-F238E27FC236}">
                <a16:creationId xmlns:a16="http://schemas.microsoft.com/office/drawing/2014/main" xmlns="" id="{CC92DD8E-625E-488E-9C38-B290C823556B}"/>
              </a:ext>
            </a:extLst>
          </p:cNvPr>
          <p:cNvGrpSpPr/>
          <p:nvPr/>
        </p:nvGrpSpPr>
        <p:grpSpPr>
          <a:xfrm>
            <a:off x="272762" y="1346207"/>
            <a:ext cx="5903204" cy="3033743"/>
            <a:chOff x="323179" y="1346201"/>
            <a:chExt cx="5841878" cy="2526483"/>
          </a:xfrm>
          <a:solidFill>
            <a:schemeClr val="accent6">
              <a:lumMod val="40000"/>
              <a:lumOff val="60000"/>
            </a:schemeClr>
          </a:solidFill>
        </p:grpSpPr>
        <p:grpSp>
          <p:nvGrpSpPr>
            <p:cNvPr id="4" name="Group 17">
              <a:extLst>
                <a:ext uri="{FF2B5EF4-FFF2-40B4-BE49-F238E27FC236}">
                  <a16:creationId xmlns:a16="http://schemas.microsoft.com/office/drawing/2014/main" xmlns="" id="{15C35013-1460-45F5-A280-DBA9304ED541}"/>
                </a:ext>
              </a:extLst>
            </p:cNvPr>
            <p:cNvGrpSpPr/>
            <p:nvPr/>
          </p:nvGrpSpPr>
          <p:grpSpPr>
            <a:xfrm>
              <a:off x="323179" y="1346201"/>
              <a:ext cx="5841878" cy="2524591"/>
              <a:chOff x="5638800" y="2971800"/>
              <a:chExt cx="7840043" cy="3388106"/>
            </a:xfrm>
            <a:grpFill/>
          </p:grpSpPr>
          <p:grpSp>
            <p:nvGrpSpPr>
              <p:cNvPr id="5" name="Group 10">
                <a:extLst>
                  <a:ext uri="{FF2B5EF4-FFF2-40B4-BE49-F238E27FC236}">
                    <a16:creationId xmlns:a16="http://schemas.microsoft.com/office/drawing/2014/main" xmlns="" id="{7F85F07E-EE30-4E51-82FD-6FDD1813F936}"/>
                  </a:ext>
                </a:extLst>
              </p:cNvPr>
              <p:cNvGrpSpPr/>
              <p:nvPr/>
            </p:nvGrpSpPr>
            <p:grpSpPr>
              <a:xfrm>
                <a:off x="5638800" y="2971800"/>
                <a:ext cx="3370176" cy="914400"/>
                <a:chOff x="5638800" y="2971800"/>
                <a:chExt cx="3370176" cy="914400"/>
              </a:xfrm>
              <a:grpFill/>
            </p:grpSpPr>
            <p:pic>
              <p:nvPicPr>
                <p:cNvPr id="6" name="Graphic 5" descr="Man and woman">
                  <a:extLst>
                    <a:ext uri="{FF2B5EF4-FFF2-40B4-BE49-F238E27FC236}">
                      <a16:creationId xmlns:a16="http://schemas.microsoft.com/office/drawing/2014/main" xmlns="" id="{BDE9E2FA-C40F-4826-8AFC-BD31216F78C0}"/>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5638800" y="2971800"/>
                  <a:ext cx="914400" cy="914400"/>
                </a:xfrm>
                <a:prstGeom prst="rect">
                  <a:avLst/>
                </a:prstGeom>
              </p:spPr>
            </p:pic>
            <p:pic>
              <p:nvPicPr>
                <p:cNvPr id="7" name="Graphic 6" descr="Man and woman">
                  <a:extLst>
                    <a:ext uri="{FF2B5EF4-FFF2-40B4-BE49-F238E27FC236}">
                      <a16:creationId xmlns:a16="http://schemas.microsoft.com/office/drawing/2014/main" xmlns="" id="{B8D14209-5A0D-4BA7-8531-6957748D6321}"/>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6248403" y="2971800"/>
                  <a:ext cx="914400" cy="914400"/>
                </a:xfrm>
                <a:prstGeom prst="rect">
                  <a:avLst/>
                </a:prstGeom>
              </p:spPr>
            </p:pic>
            <p:pic>
              <p:nvPicPr>
                <p:cNvPr id="8" name="Graphic 7" descr="Man and woman">
                  <a:extLst>
                    <a:ext uri="{FF2B5EF4-FFF2-40B4-BE49-F238E27FC236}">
                      <a16:creationId xmlns:a16="http://schemas.microsoft.com/office/drawing/2014/main" xmlns="" id="{6A966B27-F09E-4FD6-B8C5-CEDB42F2B325}"/>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6866688" y="2971800"/>
                  <a:ext cx="914400" cy="914400"/>
                </a:xfrm>
                <a:prstGeom prst="rect">
                  <a:avLst/>
                </a:prstGeom>
              </p:spPr>
            </p:pic>
            <p:pic>
              <p:nvPicPr>
                <p:cNvPr id="9" name="Graphic 8" descr="Man and woman">
                  <a:extLst>
                    <a:ext uri="{FF2B5EF4-FFF2-40B4-BE49-F238E27FC236}">
                      <a16:creationId xmlns:a16="http://schemas.microsoft.com/office/drawing/2014/main" xmlns="" id="{06C0A63E-40F4-4104-99EB-6BA91FE2CAD4}"/>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7476291" y="2971800"/>
                  <a:ext cx="914400" cy="914400"/>
                </a:xfrm>
                <a:prstGeom prst="rect">
                  <a:avLst/>
                </a:prstGeom>
              </p:spPr>
            </p:pic>
            <p:pic>
              <p:nvPicPr>
                <p:cNvPr id="10" name="Graphic 9" descr="Man and woman">
                  <a:extLst>
                    <a:ext uri="{FF2B5EF4-FFF2-40B4-BE49-F238E27FC236}">
                      <a16:creationId xmlns:a16="http://schemas.microsoft.com/office/drawing/2014/main" xmlns="" id="{9E0FD227-663D-43CA-ABA1-D8D7A132983B}"/>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8094576" y="2971800"/>
                  <a:ext cx="914400" cy="914400"/>
                </a:xfrm>
                <a:prstGeom prst="rect">
                  <a:avLst/>
                </a:prstGeom>
              </p:spPr>
            </p:pic>
          </p:grpSp>
          <p:grpSp>
            <p:nvGrpSpPr>
              <p:cNvPr id="11" name="Group 11">
                <a:extLst>
                  <a:ext uri="{FF2B5EF4-FFF2-40B4-BE49-F238E27FC236}">
                    <a16:creationId xmlns:a16="http://schemas.microsoft.com/office/drawing/2014/main" xmlns="" id="{AFB7C1F1-B8A6-4468-9B7F-9C8F3BD4D9FA}"/>
                  </a:ext>
                </a:extLst>
              </p:cNvPr>
              <p:cNvGrpSpPr/>
              <p:nvPr/>
            </p:nvGrpSpPr>
            <p:grpSpPr>
              <a:xfrm>
                <a:off x="8714453" y="2971800"/>
                <a:ext cx="4764390" cy="3388106"/>
                <a:chOff x="5638800" y="2971800"/>
                <a:chExt cx="4764390" cy="3388106"/>
              </a:xfrm>
              <a:grpFill/>
            </p:grpSpPr>
            <p:pic>
              <p:nvPicPr>
                <p:cNvPr id="13" name="Graphic 12" descr="Man and woman">
                  <a:extLst>
                    <a:ext uri="{FF2B5EF4-FFF2-40B4-BE49-F238E27FC236}">
                      <a16:creationId xmlns:a16="http://schemas.microsoft.com/office/drawing/2014/main" xmlns="" id="{EDAC7680-CFA1-47FB-9BCA-62A86C14B7AC}"/>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5638800" y="2971800"/>
                  <a:ext cx="914400" cy="914400"/>
                </a:xfrm>
                <a:prstGeom prst="rect">
                  <a:avLst/>
                </a:prstGeom>
              </p:spPr>
            </p:pic>
            <p:pic>
              <p:nvPicPr>
                <p:cNvPr id="14" name="Graphic 13" descr="Man and woman">
                  <a:extLst>
                    <a:ext uri="{FF2B5EF4-FFF2-40B4-BE49-F238E27FC236}">
                      <a16:creationId xmlns:a16="http://schemas.microsoft.com/office/drawing/2014/main" xmlns="" id="{FCF107F7-826A-4A2D-9B6C-0FFDB189E560}"/>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6248403" y="2971800"/>
                  <a:ext cx="914400" cy="914400"/>
                </a:xfrm>
                <a:prstGeom prst="rect">
                  <a:avLst/>
                </a:prstGeom>
              </p:spPr>
            </p:pic>
            <p:pic>
              <p:nvPicPr>
                <p:cNvPr id="15" name="Graphic 14" descr="Man and woman">
                  <a:extLst>
                    <a:ext uri="{FF2B5EF4-FFF2-40B4-BE49-F238E27FC236}">
                      <a16:creationId xmlns:a16="http://schemas.microsoft.com/office/drawing/2014/main" xmlns="" id="{A74663A7-BB2C-4D0A-A72F-55340241BE9A}"/>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6866688" y="2971800"/>
                  <a:ext cx="914400" cy="914400"/>
                </a:xfrm>
                <a:prstGeom prst="rect">
                  <a:avLst/>
                </a:prstGeom>
              </p:spPr>
            </p:pic>
            <p:pic>
              <p:nvPicPr>
                <p:cNvPr id="16" name="Graphic 15" descr="Man and woman">
                  <a:extLst>
                    <a:ext uri="{FF2B5EF4-FFF2-40B4-BE49-F238E27FC236}">
                      <a16:creationId xmlns:a16="http://schemas.microsoft.com/office/drawing/2014/main" xmlns="" id="{D4C046D0-5D31-4F95-B04C-DA862CFD5446}"/>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7476291" y="2971800"/>
                  <a:ext cx="914400" cy="914400"/>
                </a:xfrm>
                <a:prstGeom prst="rect">
                  <a:avLst/>
                </a:prstGeom>
              </p:spPr>
            </p:pic>
            <p:pic>
              <p:nvPicPr>
                <p:cNvPr id="17" name="Graphic 16" descr="Man and woman">
                  <a:extLst>
                    <a:ext uri="{FF2B5EF4-FFF2-40B4-BE49-F238E27FC236}">
                      <a16:creationId xmlns:a16="http://schemas.microsoft.com/office/drawing/2014/main" xmlns="" id="{8848C138-878C-405D-A61B-1046A9ADAD88}"/>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8094576" y="2971800"/>
                  <a:ext cx="914400" cy="914400"/>
                </a:xfrm>
                <a:prstGeom prst="rect">
                  <a:avLst/>
                </a:prstGeom>
              </p:spPr>
            </p:pic>
            <p:pic>
              <p:nvPicPr>
                <p:cNvPr id="87" name="Graphic 86" descr="Man and woman">
                  <a:extLst>
                    <a:ext uri="{FF2B5EF4-FFF2-40B4-BE49-F238E27FC236}">
                      <a16:creationId xmlns:a16="http://schemas.microsoft.com/office/drawing/2014/main" xmlns="" id="{177D7039-A8A8-4D65-8B0F-C79144E72B32}"/>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8716877" y="2971800"/>
                  <a:ext cx="914400" cy="914400"/>
                </a:xfrm>
                <a:prstGeom prst="rect">
                  <a:avLst/>
                </a:prstGeom>
              </p:spPr>
            </p:pic>
            <p:pic>
              <p:nvPicPr>
                <p:cNvPr id="88" name="Graphic 87" descr="Man and woman">
                  <a:extLst>
                    <a:ext uri="{FF2B5EF4-FFF2-40B4-BE49-F238E27FC236}">
                      <a16:creationId xmlns:a16="http://schemas.microsoft.com/office/drawing/2014/main" xmlns="" id="{0A622BD3-1CA2-4D8E-A051-EDF3A562937D}"/>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9326482" y="2971800"/>
                  <a:ext cx="914400" cy="914400"/>
                </a:xfrm>
                <a:prstGeom prst="rect">
                  <a:avLst/>
                </a:prstGeom>
              </p:spPr>
            </p:pic>
            <p:pic>
              <p:nvPicPr>
                <p:cNvPr id="89" name="Graphic 88" descr="Man and woman">
                  <a:extLst>
                    <a:ext uri="{FF2B5EF4-FFF2-40B4-BE49-F238E27FC236}">
                      <a16:creationId xmlns:a16="http://schemas.microsoft.com/office/drawing/2014/main" xmlns="" id="{4B8A72A9-EF54-4B38-BC1B-63FC26F3548F}"/>
                    </a:ext>
                  </a:extLst>
                </p:cNvPr>
                <p:cNvPicPr>
                  <a:picLocks noChangeAspect="1"/>
                </p:cNvPicPr>
                <p:nvPr/>
              </p:nvPicPr>
              <p:blipFill rotWithShape="1">
                <a:blip r:embed="rId2" cstate="print">
                  <a:extLst>
                    <a:ext uri="{96DAC541-7B7A-43D3-8B79-37D633B846F1}">
                      <asvg:svgBlip xmlns:asvg="http://schemas.microsoft.com/office/drawing/2016/SVG/main" xmlns="" r:embed="rId3"/>
                    </a:ext>
                  </a:extLst>
                </a:blip>
                <a:srcRect r="49866"/>
                <a:stretch/>
              </p:blipFill>
              <p:spPr>
                <a:xfrm>
                  <a:off x="9944766" y="2971800"/>
                  <a:ext cx="458424" cy="914400"/>
                </a:xfrm>
                <a:prstGeom prst="rect">
                  <a:avLst/>
                </a:prstGeom>
              </p:spPr>
            </p:pic>
            <p:pic>
              <p:nvPicPr>
                <p:cNvPr id="90" name="Graphic 89" descr="Man and woman">
                  <a:extLst>
                    <a:ext uri="{FF2B5EF4-FFF2-40B4-BE49-F238E27FC236}">
                      <a16:creationId xmlns:a16="http://schemas.microsoft.com/office/drawing/2014/main" xmlns="" id="{2A137D68-E1F5-456D-BDE8-62F0E44F677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8716877" y="3791444"/>
                  <a:ext cx="914400" cy="914400"/>
                </a:xfrm>
                <a:prstGeom prst="rect">
                  <a:avLst/>
                </a:prstGeom>
              </p:spPr>
            </p:pic>
            <p:pic>
              <p:nvPicPr>
                <p:cNvPr id="91" name="Graphic 90" descr="Man and woman">
                  <a:extLst>
                    <a:ext uri="{FF2B5EF4-FFF2-40B4-BE49-F238E27FC236}">
                      <a16:creationId xmlns:a16="http://schemas.microsoft.com/office/drawing/2014/main" xmlns="" id="{51898BB6-178C-48A2-A8AB-5E5F4322881A}"/>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9326482" y="3791444"/>
                  <a:ext cx="914400" cy="914400"/>
                </a:xfrm>
                <a:prstGeom prst="rect">
                  <a:avLst/>
                </a:prstGeom>
              </p:spPr>
            </p:pic>
            <p:pic>
              <p:nvPicPr>
                <p:cNvPr id="92" name="Graphic 91" descr="Man and woman">
                  <a:extLst>
                    <a:ext uri="{FF2B5EF4-FFF2-40B4-BE49-F238E27FC236}">
                      <a16:creationId xmlns:a16="http://schemas.microsoft.com/office/drawing/2014/main" xmlns="" id="{6FDA8CEB-38E2-4F72-A0F7-EA332E0AF0A6}"/>
                    </a:ext>
                  </a:extLst>
                </p:cNvPr>
                <p:cNvPicPr>
                  <a:picLocks noChangeAspect="1"/>
                </p:cNvPicPr>
                <p:nvPr/>
              </p:nvPicPr>
              <p:blipFill rotWithShape="1">
                <a:blip r:embed="rId2" cstate="print">
                  <a:extLst>
                    <a:ext uri="{96DAC541-7B7A-43D3-8B79-37D633B846F1}">
                      <asvg:svgBlip xmlns:asvg="http://schemas.microsoft.com/office/drawing/2016/SVG/main" xmlns="" r:embed="rId3"/>
                    </a:ext>
                  </a:extLst>
                </a:blip>
                <a:srcRect r="49866"/>
                <a:stretch/>
              </p:blipFill>
              <p:spPr>
                <a:xfrm>
                  <a:off x="9944766" y="3791444"/>
                  <a:ext cx="458424" cy="914400"/>
                </a:xfrm>
                <a:prstGeom prst="rect">
                  <a:avLst/>
                </a:prstGeom>
              </p:spPr>
            </p:pic>
            <p:pic>
              <p:nvPicPr>
                <p:cNvPr id="93" name="Graphic 92" descr="Man and woman">
                  <a:extLst>
                    <a:ext uri="{FF2B5EF4-FFF2-40B4-BE49-F238E27FC236}">
                      <a16:creationId xmlns:a16="http://schemas.microsoft.com/office/drawing/2014/main" xmlns="" id="{3877F7CA-2E3F-4420-9826-BF2C1054D2C1}"/>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8716877" y="4616333"/>
                  <a:ext cx="914400" cy="914400"/>
                </a:xfrm>
                <a:prstGeom prst="rect">
                  <a:avLst/>
                </a:prstGeom>
              </p:spPr>
            </p:pic>
            <p:pic>
              <p:nvPicPr>
                <p:cNvPr id="94" name="Graphic 93" descr="Man and woman">
                  <a:extLst>
                    <a:ext uri="{FF2B5EF4-FFF2-40B4-BE49-F238E27FC236}">
                      <a16:creationId xmlns:a16="http://schemas.microsoft.com/office/drawing/2014/main" xmlns="" id="{5150E8B6-29F2-4426-874D-5761782C893A}"/>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9326482" y="4616333"/>
                  <a:ext cx="914400" cy="914400"/>
                </a:xfrm>
                <a:prstGeom prst="rect">
                  <a:avLst/>
                </a:prstGeom>
              </p:spPr>
            </p:pic>
            <p:pic>
              <p:nvPicPr>
                <p:cNvPr id="95" name="Graphic 94" descr="Man and woman">
                  <a:extLst>
                    <a:ext uri="{FF2B5EF4-FFF2-40B4-BE49-F238E27FC236}">
                      <a16:creationId xmlns:a16="http://schemas.microsoft.com/office/drawing/2014/main" xmlns="" id="{C967A37D-6A30-4A9C-8CB2-D97AD0EDDA6D}"/>
                    </a:ext>
                  </a:extLst>
                </p:cNvPr>
                <p:cNvPicPr>
                  <a:picLocks noChangeAspect="1"/>
                </p:cNvPicPr>
                <p:nvPr/>
              </p:nvPicPr>
              <p:blipFill rotWithShape="1">
                <a:blip r:embed="rId2" cstate="print">
                  <a:extLst>
                    <a:ext uri="{96DAC541-7B7A-43D3-8B79-37D633B846F1}">
                      <asvg:svgBlip xmlns:asvg="http://schemas.microsoft.com/office/drawing/2016/SVG/main" xmlns="" r:embed="rId3"/>
                    </a:ext>
                  </a:extLst>
                </a:blip>
                <a:srcRect r="49866"/>
                <a:stretch/>
              </p:blipFill>
              <p:spPr>
                <a:xfrm>
                  <a:off x="9944766" y="4616333"/>
                  <a:ext cx="458424" cy="914400"/>
                </a:xfrm>
                <a:prstGeom prst="rect">
                  <a:avLst/>
                </a:prstGeom>
              </p:spPr>
            </p:pic>
            <p:pic>
              <p:nvPicPr>
                <p:cNvPr id="96" name="Graphic 95" descr="Man and woman">
                  <a:extLst>
                    <a:ext uri="{FF2B5EF4-FFF2-40B4-BE49-F238E27FC236}">
                      <a16:creationId xmlns:a16="http://schemas.microsoft.com/office/drawing/2014/main" xmlns="" id="{33B080C5-2B9A-48F4-B68F-56075563C432}"/>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8716877" y="5445506"/>
                  <a:ext cx="914400" cy="914400"/>
                </a:xfrm>
                <a:prstGeom prst="rect">
                  <a:avLst/>
                </a:prstGeom>
              </p:spPr>
            </p:pic>
            <p:pic>
              <p:nvPicPr>
                <p:cNvPr id="97" name="Graphic 96" descr="Man and woman">
                  <a:extLst>
                    <a:ext uri="{FF2B5EF4-FFF2-40B4-BE49-F238E27FC236}">
                      <a16:creationId xmlns:a16="http://schemas.microsoft.com/office/drawing/2014/main" xmlns="" id="{5D50B558-0B1F-4F5B-922A-122C2D6BB6A2}"/>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9326482" y="5445506"/>
                  <a:ext cx="914400" cy="914400"/>
                </a:xfrm>
                <a:prstGeom prst="rect">
                  <a:avLst/>
                </a:prstGeom>
              </p:spPr>
            </p:pic>
            <p:pic>
              <p:nvPicPr>
                <p:cNvPr id="98" name="Graphic 97" descr="Man and woman">
                  <a:extLst>
                    <a:ext uri="{FF2B5EF4-FFF2-40B4-BE49-F238E27FC236}">
                      <a16:creationId xmlns:a16="http://schemas.microsoft.com/office/drawing/2014/main" xmlns="" id="{5F4932BF-533E-4553-BDB3-1869D593179A}"/>
                    </a:ext>
                  </a:extLst>
                </p:cNvPr>
                <p:cNvPicPr>
                  <a:picLocks noChangeAspect="1"/>
                </p:cNvPicPr>
                <p:nvPr/>
              </p:nvPicPr>
              <p:blipFill rotWithShape="1">
                <a:blip r:embed="rId2" cstate="print">
                  <a:extLst>
                    <a:ext uri="{96DAC541-7B7A-43D3-8B79-37D633B846F1}">
                      <asvg:svgBlip xmlns:asvg="http://schemas.microsoft.com/office/drawing/2016/SVG/main" xmlns="" r:embed="rId3"/>
                    </a:ext>
                  </a:extLst>
                </a:blip>
                <a:srcRect r="49866"/>
                <a:stretch/>
              </p:blipFill>
              <p:spPr>
                <a:xfrm>
                  <a:off x="9944766" y="5445506"/>
                  <a:ext cx="458424" cy="914400"/>
                </a:xfrm>
                <a:prstGeom prst="rect">
                  <a:avLst/>
                </a:prstGeom>
              </p:spPr>
            </p:pic>
          </p:grpSp>
        </p:grpSp>
        <p:grpSp>
          <p:nvGrpSpPr>
            <p:cNvPr id="12" name="Group 18">
              <a:extLst>
                <a:ext uri="{FF2B5EF4-FFF2-40B4-BE49-F238E27FC236}">
                  <a16:creationId xmlns:a16="http://schemas.microsoft.com/office/drawing/2014/main" xmlns="" id="{02C851C5-DC2B-42CA-810A-29338DD0082A}"/>
                </a:ext>
              </a:extLst>
            </p:cNvPr>
            <p:cNvGrpSpPr/>
            <p:nvPr/>
          </p:nvGrpSpPr>
          <p:grpSpPr>
            <a:xfrm>
              <a:off x="323179" y="1955800"/>
              <a:ext cx="4803004" cy="681350"/>
              <a:chOff x="5638800" y="2971800"/>
              <a:chExt cx="6445829" cy="914400"/>
            </a:xfrm>
            <a:grpFill/>
          </p:grpSpPr>
          <p:grpSp>
            <p:nvGrpSpPr>
              <p:cNvPr id="18" name="Group 19">
                <a:extLst>
                  <a:ext uri="{FF2B5EF4-FFF2-40B4-BE49-F238E27FC236}">
                    <a16:creationId xmlns:a16="http://schemas.microsoft.com/office/drawing/2014/main" xmlns="" id="{E5F338A0-5312-4DBF-BACD-9A22FF56961A}"/>
                  </a:ext>
                </a:extLst>
              </p:cNvPr>
              <p:cNvGrpSpPr/>
              <p:nvPr/>
            </p:nvGrpSpPr>
            <p:grpSpPr>
              <a:xfrm>
                <a:off x="5638800" y="2971800"/>
                <a:ext cx="3370176" cy="914400"/>
                <a:chOff x="5638800" y="2971800"/>
                <a:chExt cx="3370176" cy="914400"/>
              </a:xfrm>
              <a:grpFill/>
            </p:grpSpPr>
            <p:pic>
              <p:nvPicPr>
                <p:cNvPr id="27" name="Graphic 26" descr="Man and woman">
                  <a:extLst>
                    <a:ext uri="{FF2B5EF4-FFF2-40B4-BE49-F238E27FC236}">
                      <a16:creationId xmlns:a16="http://schemas.microsoft.com/office/drawing/2014/main" xmlns="" id="{7661A10C-7AE8-4586-BD88-37631106E866}"/>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5638800" y="2971800"/>
                  <a:ext cx="914400" cy="914400"/>
                </a:xfrm>
                <a:prstGeom prst="rect">
                  <a:avLst/>
                </a:prstGeom>
              </p:spPr>
            </p:pic>
            <p:pic>
              <p:nvPicPr>
                <p:cNvPr id="28" name="Graphic 27" descr="Man and woman">
                  <a:extLst>
                    <a:ext uri="{FF2B5EF4-FFF2-40B4-BE49-F238E27FC236}">
                      <a16:creationId xmlns:a16="http://schemas.microsoft.com/office/drawing/2014/main" xmlns="" id="{AFDE914A-BA4D-4A3E-B56E-C3E62E724CAB}"/>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6248403" y="2971800"/>
                  <a:ext cx="914400" cy="914400"/>
                </a:xfrm>
                <a:prstGeom prst="rect">
                  <a:avLst/>
                </a:prstGeom>
              </p:spPr>
            </p:pic>
            <p:pic>
              <p:nvPicPr>
                <p:cNvPr id="29" name="Graphic 28" descr="Man and woman">
                  <a:extLst>
                    <a:ext uri="{FF2B5EF4-FFF2-40B4-BE49-F238E27FC236}">
                      <a16:creationId xmlns:a16="http://schemas.microsoft.com/office/drawing/2014/main" xmlns="" id="{B609003D-B555-4EAB-8D44-152C93E160FD}"/>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6866688" y="2971800"/>
                  <a:ext cx="914400" cy="914400"/>
                </a:xfrm>
                <a:prstGeom prst="rect">
                  <a:avLst/>
                </a:prstGeom>
              </p:spPr>
            </p:pic>
            <p:pic>
              <p:nvPicPr>
                <p:cNvPr id="30" name="Graphic 29" descr="Man and woman">
                  <a:extLst>
                    <a:ext uri="{FF2B5EF4-FFF2-40B4-BE49-F238E27FC236}">
                      <a16:creationId xmlns:a16="http://schemas.microsoft.com/office/drawing/2014/main" xmlns="" id="{84F71FC6-A09C-40DC-85E9-C6751C440A4C}"/>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7476291" y="2971800"/>
                  <a:ext cx="914400" cy="914400"/>
                </a:xfrm>
                <a:prstGeom prst="rect">
                  <a:avLst/>
                </a:prstGeom>
              </p:spPr>
            </p:pic>
            <p:pic>
              <p:nvPicPr>
                <p:cNvPr id="31" name="Graphic 30" descr="Man and woman">
                  <a:extLst>
                    <a:ext uri="{FF2B5EF4-FFF2-40B4-BE49-F238E27FC236}">
                      <a16:creationId xmlns:a16="http://schemas.microsoft.com/office/drawing/2014/main" xmlns="" id="{08B5B6A7-2CA8-4DD1-8C41-2D73E4523133}"/>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8094576" y="2971800"/>
                  <a:ext cx="914400" cy="914400"/>
                </a:xfrm>
                <a:prstGeom prst="rect">
                  <a:avLst/>
                </a:prstGeom>
              </p:spPr>
            </p:pic>
          </p:grpSp>
          <p:grpSp>
            <p:nvGrpSpPr>
              <p:cNvPr id="19" name="Group 20">
                <a:extLst>
                  <a:ext uri="{FF2B5EF4-FFF2-40B4-BE49-F238E27FC236}">
                    <a16:creationId xmlns:a16="http://schemas.microsoft.com/office/drawing/2014/main" xmlns="" id="{9D2E2766-02BD-4B87-9CDC-816DD2A41B58}"/>
                  </a:ext>
                </a:extLst>
              </p:cNvPr>
              <p:cNvGrpSpPr/>
              <p:nvPr/>
            </p:nvGrpSpPr>
            <p:grpSpPr>
              <a:xfrm>
                <a:off x="8714453" y="2971800"/>
                <a:ext cx="3370176" cy="914400"/>
                <a:chOff x="5638800" y="2971800"/>
                <a:chExt cx="3370176" cy="914400"/>
              </a:xfrm>
              <a:grpFill/>
            </p:grpSpPr>
            <p:pic>
              <p:nvPicPr>
                <p:cNvPr id="22" name="Graphic 21" descr="Man and woman">
                  <a:extLst>
                    <a:ext uri="{FF2B5EF4-FFF2-40B4-BE49-F238E27FC236}">
                      <a16:creationId xmlns:a16="http://schemas.microsoft.com/office/drawing/2014/main" xmlns="" id="{986753F3-AD96-447A-B8B3-3249B4DB4965}"/>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5638800" y="2971800"/>
                  <a:ext cx="914400" cy="914400"/>
                </a:xfrm>
                <a:prstGeom prst="rect">
                  <a:avLst/>
                </a:prstGeom>
              </p:spPr>
            </p:pic>
            <p:pic>
              <p:nvPicPr>
                <p:cNvPr id="23" name="Graphic 22" descr="Man and woman">
                  <a:extLst>
                    <a:ext uri="{FF2B5EF4-FFF2-40B4-BE49-F238E27FC236}">
                      <a16:creationId xmlns:a16="http://schemas.microsoft.com/office/drawing/2014/main" xmlns="" id="{F932F197-B2E6-4007-9E71-9C3CBA94EBA2}"/>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6248403" y="2971800"/>
                  <a:ext cx="914400" cy="914400"/>
                </a:xfrm>
                <a:prstGeom prst="rect">
                  <a:avLst/>
                </a:prstGeom>
              </p:spPr>
            </p:pic>
            <p:pic>
              <p:nvPicPr>
                <p:cNvPr id="24" name="Graphic 23" descr="Man and woman">
                  <a:extLst>
                    <a:ext uri="{FF2B5EF4-FFF2-40B4-BE49-F238E27FC236}">
                      <a16:creationId xmlns:a16="http://schemas.microsoft.com/office/drawing/2014/main" xmlns="" id="{64FFBF85-25E1-426A-851B-153E6716591A}"/>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6866688" y="2971800"/>
                  <a:ext cx="914400" cy="914400"/>
                </a:xfrm>
                <a:prstGeom prst="rect">
                  <a:avLst/>
                </a:prstGeom>
              </p:spPr>
            </p:pic>
            <p:pic>
              <p:nvPicPr>
                <p:cNvPr id="25" name="Graphic 24" descr="Man and woman">
                  <a:extLst>
                    <a:ext uri="{FF2B5EF4-FFF2-40B4-BE49-F238E27FC236}">
                      <a16:creationId xmlns:a16="http://schemas.microsoft.com/office/drawing/2014/main" xmlns="" id="{7DA14810-064E-47E2-B331-171F8572DA2F}"/>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7476291" y="2971800"/>
                  <a:ext cx="914400" cy="914400"/>
                </a:xfrm>
                <a:prstGeom prst="rect">
                  <a:avLst/>
                </a:prstGeom>
              </p:spPr>
            </p:pic>
            <p:pic>
              <p:nvPicPr>
                <p:cNvPr id="26" name="Graphic 25" descr="Man and woman">
                  <a:extLst>
                    <a:ext uri="{FF2B5EF4-FFF2-40B4-BE49-F238E27FC236}">
                      <a16:creationId xmlns:a16="http://schemas.microsoft.com/office/drawing/2014/main" xmlns="" id="{EBBE6DFF-8C55-47DF-8243-225C1A5FE073}"/>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8094576" y="2971800"/>
                  <a:ext cx="914400" cy="914400"/>
                </a:xfrm>
                <a:prstGeom prst="rect">
                  <a:avLst/>
                </a:prstGeom>
              </p:spPr>
            </p:pic>
          </p:grpSp>
        </p:grpSp>
        <p:grpSp>
          <p:nvGrpSpPr>
            <p:cNvPr id="20" name="Group 31">
              <a:extLst>
                <a:ext uri="{FF2B5EF4-FFF2-40B4-BE49-F238E27FC236}">
                  <a16:creationId xmlns:a16="http://schemas.microsoft.com/office/drawing/2014/main" xmlns="" id="{0FA47ADA-9A68-4998-A1B0-69570127F3C1}"/>
                </a:ext>
              </a:extLst>
            </p:cNvPr>
            <p:cNvGrpSpPr/>
            <p:nvPr/>
          </p:nvGrpSpPr>
          <p:grpSpPr>
            <a:xfrm>
              <a:off x="323179" y="2574636"/>
              <a:ext cx="4803004" cy="681350"/>
              <a:chOff x="5638800" y="2971800"/>
              <a:chExt cx="6445829" cy="914400"/>
            </a:xfrm>
            <a:grpFill/>
          </p:grpSpPr>
          <p:grpSp>
            <p:nvGrpSpPr>
              <p:cNvPr id="21" name="Group 32">
                <a:extLst>
                  <a:ext uri="{FF2B5EF4-FFF2-40B4-BE49-F238E27FC236}">
                    <a16:creationId xmlns:a16="http://schemas.microsoft.com/office/drawing/2014/main" xmlns="" id="{3CB506EE-9528-4E28-B2FB-EE8CE1D848CE}"/>
                  </a:ext>
                </a:extLst>
              </p:cNvPr>
              <p:cNvGrpSpPr/>
              <p:nvPr/>
            </p:nvGrpSpPr>
            <p:grpSpPr>
              <a:xfrm>
                <a:off x="5638800" y="2971800"/>
                <a:ext cx="3370176" cy="914400"/>
                <a:chOff x="5638800" y="2971800"/>
                <a:chExt cx="3370176" cy="914400"/>
              </a:xfrm>
              <a:grpFill/>
            </p:grpSpPr>
            <p:pic>
              <p:nvPicPr>
                <p:cNvPr id="40" name="Graphic 39" descr="Man and woman">
                  <a:extLst>
                    <a:ext uri="{FF2B5EF4-FFF2-40B4-BE49-F238E27FC236}">
                      <a16:creationId xmlns:a16="http://schemas.microsoft.com/office/drawing/2014/main" xmlns="" id="{F5053215-6545-4FDD-A931-7AA000E84F6C}"/>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5638800" y="2971800"/>
                  <a:ext cx="914400" cy="914400"/>
                </a:xfrm>
                <a:prstGeom prst="rect">
                  <a:avLst/>
                </a:prstGeom>
              </p:spPr>
            </p:pic>
            <p:pic>
              <p:nvPicPr>
                <p:cNvPr id="41" name="Graphic 40" descr="Man and woman">
                  <a:extLst>
                    <a:ext uri="{FF2B5EF4-FFF2-40B4-BE49-F238E27FC236}">
                      <a16:creationId xmlns:a16="http://schemas.microsoft.com/office/drawing/2014/main" xmlns="" id="{103A24E7-0458-4BFF-BECD-B1C9FE1315E1}"/>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6248403" y="2971800"/>
                  <a:ext cx="914400" cy="914400"/>
                </a:xfrm>
                <a:prstGeom prst="rect">
                  <a:avLst/>
                </a:prstGeom>
              </p:spPr>
            </p:pic>
            <p:pic>
              <p:nvPicPr>
                <p:cNvPr id="42" name="Graphic 41" descr="Man and woman">
                  <a:extLst>
                    <a:ext uri="{FF2B5EF4-FFF2-40B4-BE49-F238E27FC236}">
                      <a16:creationId xmlns:a16="http://schemas.microsoft.com/office/drawing/2014/main" xmlns="" id="{90535736-028A-45CE-8C61-A631EE58D438}"/>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6866688" y="2971800"/>
                  <a:ext cx="914400" cy="914400"/>
                </a:xfrm>
                <a:prstGeom prst="rect">
                  <a:avLst/>
                </a:prstGeom>
              </p:spPr>
            </p:pic>
            <p:pic>
              <p:nvPicPr>
                <p:cNvPr id="43" name="Graphic 42" descr="Man and woman">
                  <a:extLst>
                    <a:ext uri="{FF2B5EF4-FFF2-40B4-BE49-F238E27FC236}">
                      <a16:creationId xmlns:a16="http://schemas.microsoft.com/office/drawing/2014/main" xmlns="" id="{9D72DA22-FD14-4C15-83D9-E44ACD76626A}"/>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7476291" y="2971800"/>
                  <a:ext cx="914400" cy="914400"/>
                </a:xfrm>
                <a:prstGeom prst="rect">
                  <a:avLst/>
                </a:prstGeom>
              </p:spPr>
            </p:pic>
            <p:pic>
              <p:nvPicPr>
                <p:cNvPr id="44" name="Graphic 43" descr="Man and woman">
                  <a:extLst>
                    <a:ext uri="{FF2B5EF4-FFF2-40B4-BE49-F238E27FC236}">
                      <a16:creationId xmlns:a16="http://schemas.microsoft.com/office/drawing/2014/main" xmlns="" id="{67907855-5AC4-4290-900A-A1484C6C3A7B}"/>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8094576" y="2971800"/>
                  <a:ext cx="914400" cy="914400"/>
                </a:xfrm>
                <a:prstGeom prst="rect">
                  <a:avLst/>
                </a:prstGeom>
              </p:spPr>
            </p:pic>
          </p:grpSp>
          <p:grpSp>
            <p:nvGrpSpPr>
              <p:cNvPr id="32" name="Group 33">
                <a:extLst>
                  <a:ext uri="{FF2B5EF4-FFF2-40B4-BE49-F238E27FC236}">
                    <a16:creationId xmlns:a16="http://schemas.microsoft.com/office/drawing/2014/main" xmlns="" id="{8195471C-5AE8-4339-A7DE-931B14BF4667}"/>
                  </a:ext>
                </a:extLst>
              </p:cNvPr>
              <p:cNvGrpSpPr/>
              <p:nvPr/>
            </p:nvGrpSpPr>
            <p:grpSpPr>
              <a:xfrm>
                <a:off x="8714453" y="2971800"/>
                <a:ext cx="3370176" cy="914400"/>
                <a:chOff x="5638800" y="2971800"/>
                <a:chExt cx="3370176" cy="914400"/>
              </a:xfrm>
              <a:grpFill/>
            </p:grpSpPr>
            <p:pic>
              <p:nvPicPr>
                <p:cNvPr id="35" name="Graphic 34" descr="Man and woman">
                  <a:extLst>
                    <a:ext uri="{FF2B5EF4-FFF2-40B4-BE49-F238E27FC236}">
                      <a16:creationId xmlns:a16="http://schemas.microsoft.com/office/drawing/2014/main" xmlns="" id="{B1590402-4785-4633-9CCF-B24723288521}"/>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5638800" y="2971800"/>
                  <a:ext cx="914400" cy="914400"/>
                </a:xfrm>
                <a:prstGeom prst="rect">
                  <a:avLst/>
                </a:prstGeom>
              </p:spPr>
            </p:pic>
            <p:pic>
              <p:nvPicPr>
                <p:cNvPr id="36" name="Graphic 35" descr="Man and woman">
                  <a:extLst>
                    <a:ext uri="{FF2B5EF4-FFF2-40B4-BE49-F238E27FC236}">
                      <a16:creationId xmlns:a16="http://schemas.microsoft.com/office/drawing/2014/main" xmlns="" id="{8BA59620-8B93-4288-8240-43007F902176}"/>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6248403" y="2971800"/>
                  <a:ext cx="914400" cy="914400"/>
                </a:xfrm>
                <a:prstGeom prst="rect">
                  <a:avLst/>
                </a:prstGeom>
              </p:spPr>
            </p:pic>
            <p:pic>
              <p:nvPicPr>
                <p:cNvPr id="37" name="Graphic 36" descr="Man and woman">
                  <a:extLst>
                    <a:ext uri="{FF2B5EF4-FFF2-40B4-BE49-F238E27FC236}">
                      <a16:creationId xmlns:a16="http://schemas.microsoft.com/office/drawing/2014/main" xmlns="" id="{E1332B79-B8E5-4777-BEA3-508CC54735F4}"/>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6866688" y="2971800"/>
                  <a:ext cx="914400" cy="914400"/>
                </a:xfrm>
                <a:prstGeom prst="rect">
                  <a:avLst/>
                </a:prstGeom>
              </p:spPr>
            </p:pic>
            <p:pic>
              <p:nvPicPr>
                <p:cNvPr id="38" name="Graphic 37" descr="Man and woman">
                  <a:extLst>
                    <a:ext uri="{FF2B5EF4-FFF2-40B4-BE49-F238E27FC236}">
                      <a16:creationId xmlns:a16="http://schemas.microsoft.com/office/drawing/2014/main" xmlns="" id="{78681FF0-F34C-430C-8A2A-5FA5C4436A3B}"/>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7476291" y="2971800"/>
                  <a:ext cx="914400" cy="914400"/>
                </a:xfrm>
                <a:prstGeom prst="rect">
                  <a:avLst/>
                </a:prstGeom>
              </p:spPr>
            </p:pic>
            <p:pic>
              <p:nvPicPr>
                <p:cNvPr id="39" name="Graphic 38" descr="Man and woman">
                  <a:extLst>
                    <a:ext uri="{FF2B5EF4-FFF2-40B4-BE49-F238E27FC236}">
                      <a16:creationId xmlns:a16="http://schemas.microsoft.com/office/drawing/2014/main" xmlns="" id="{06BE63FB-D376-4AAA-9B5C-75E43068BBF7}"/>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8094576" y="2971800"/>
                  <a:ext cx="914400" cy="914400"/>
                </a:xfrm>
                <a:prstGeom prst="rect">
                  <a:avLst/>
                </a:prstGeom>
              </p:spPr>
            </p:pic>
          </p:grpSp>
        </p:grpSp>
        <p:grpSp>
          <p:nvGrpSpPr>
            <p:cNvPr id="33" name="Group 44">
              <a:extLst>
                <a:ext uri="{FF2B5EF4-FFF2-40B4-BE49-F238E27FC236}">
                  <a16:creationId xmlns:a16="http://schemas.microsoft.com/office/drawing/2014/main" xmlns="" id="{967B50EA-028F-4499-81DB-1ABE6DB80FCE}"/>
                </a:ext>
              </a:extLst>
            </p:cNvPr>
            <p:cNvGrpSpPr/>
            <p:nvPr/>
          </p:nvGrpSpPr>
          <p:grpSpPr>
            <a:xfrm>
              <a:off x="323179" y="3191334"/>
              <a:ext cx="4803004" cy="681350"/>
              <a:chOff x="5638800" y="2971800"/>
              <a:chExt cx="6445829" cy="914400"/>
            </a:xfrm>
            <a:grpFill/>
          </p:grpSpPr>
          <p:grpSp>
            <p:nvGrpSpPr>
              <p:cNvPr id="34" name="Group 45">
                <a:extLst>
                  <a:ext uri="{FF2B5EF4-FFF2-40B4-BE49-F238E27FC236}">
                    <a16:creationId xmlns:a16="http://schemas.microsoft.com/office/drawing/2014/main" xmlns="" id="{FAF054A9-045E-454E-823A-54E309AF1F7F}"/>
                  </a:ext>
                </a:extLst>
              </p:cNvPr>
              <p:cNvGrpSpPr/>
              <p:nvPr/>
            </p:nvGrpSpPr>
            <p:grpSpPr>
              <a:xfrm>
                <a:off x="5638800" y="2971800"/>
                <a:ext cx="3370176" cy="914400"/>
                <a:chOff x="5638800" y="2971800"/>
                <a:chExt cx="3370176" cy="914400"/>
              </a:xfrm>
              <a:grpFill/>
            </p:grpSpPr>
            <p:pic>
              <p:nvPicPr>
                <p:cNvPr id="53" name="Graphic 52" descr="Man and woman">
                  <a:extLst>
                    <a:ext uri="{FF2B5EF4-FFF2-40B4-BE49-F238E27FC236}">
                      <a16:creationId xmlns:a16="http://schemas.microsoft.com/office/drawing/2014/main" xmlns="" id="{8E4645EE-8A5C-487A-B793-0E8D9CAFA841}"/>
                    </a:ext>
                  </a:extLst>
                </p:cNvPr>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5638800" y="2971800"/>
                  <a:ext cx="914400" cy="914400"/>
                </a:xfrm>
                <a:prstGeom prst="rect">
                  <a:avLst/>
                </a:prstGeom>
              </p:spPr>
            </p:pic>
            <p:pic>
              <p:nvPicPr>
                <p:cNvPr id="54" name="Graphic 53" descr="Man and woman">
                  <a:extLst>
                    <a:ext uri="{FF2B5EF4-FFF2-40B4-BE49-F238E27FC236}">
                      <a16:creationId xmlns:a16="http://schemas.microsoft.com/office/drawing/2014/main" xmlns="" id="{E9AFACAB-B3C6-4C3C-9259-416D43A5C88D}"/>
                    </a:ext>
                  </a:extLst>
                </p:cNvPr>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6248403" y="2971800"/>
                  <a:ext cx="914400" cy="914400"/>
                </a:xfrm>
                <a:prstGeom prst="rect">
                  <a:avLst/>
                </a:prstGeom>
              </p:spPr>
            </p:pic>
            <p:pic>
              <p:nvPicPr>
                <p:cNvPr id="55" name="Graphic 54" descr="Man and woman">
                  <a:extLst>
                    <a:ext uri="{FF2B5EF4-FFF2-40B4-BE49-F238E27FC236}">
                      <a16:creationId xmlns:a16="http://schemas.microsoft.com/office/drawing/2014/main" xmlns="" id="{47FF2C0D-CDD8-405D-BC4C-2E37C29EDBBD}"/>
                    </a:ext>
                  </a:extLst>
                </p:cNvPr>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6866688" y="2971800"/>
                  <a:ext cx="914400" cy="914400"/>
                </a:xfrm>
                <a:prstGeom prst="rect">
                  <a:avLst/>
                </a:prstGeom>
              </p:spPr>
            </p:pic>
            <p:pic>
              <p:nvPicPr>
                <p:cNvPr id="56" name="Graphic 55" descr="Man and woman">
                  <a:extLst>
                    <a:ext uri="{FF2B5EF4-FFF2-40B4-BE49-F238E27FC236}">
                      <a16:creationId xmlns:a16="http://schemas.microsoft.com/office/drawing/2014/main" xmlns="" id="{F7D6C25D-732C-4FB7-B7A8-75278CCD2743}"/>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7476291" y="2971800"/>
                  <a:ext cx="914400" cy="914400"/>
                </a:xfrm>
                <a:prstGeom prst="rect">
                  <a:avLst/>
                </a:prstGeom>
              </p:spPr>
            </p:pic>
            <p:pic>
              <p:nvPicPr>
                <p:cNvPr id="57" name="Graphic 56" descr="Man and woman">
                  <a:extLst>
                    <a:ext uri="{FF2B5EF4-FFF2-40B4-BE49-F238E27FC236}">
                      <a16:creationId xmlns:a16="http://schemas.microsoft.com/office/drawing/2014/main" xmlns="" id="{C8D47936-42CC-4C84-BD69-0A4F1E6E8A1B}"/>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8094576" y="2971800"/>
                  <a:ext cx="914400" cy="914400"/>
                </a:xfrm>
                <a:prstGeom prst="rect">
                  <a:avLst/>
                </a:prstGeom>
              </p:spPr>
            </p:pic>
          </p:grpSp>
          <p:grpSp>
            <p:nvGrpSpPr>
              <p:cNvPr id="45" name="Group 46">
                <a:extLst>
                  <a:ext uri="{FF2B5EF4-FFF2-40B4-BE49-F238E27FC236}">
                    <a16:creationId xmlns:a16="http://schemas.microsoft.com/office/drawing/2014/main" xmlns="" id="{0A01074E-D934-47DC-A698-68E532F17817}"/>
                  </a:ext>
                </a:extLst>
              </p:cNvPr>
              <p:cNvGrpSpPr/>
              <p:nvPr/>
            </p:nvGrpSpPr>
            <p:grpSpPr>
              <a:xfrm>
                <a:off x="8714453" y="2971800"/>
                <a:ext cx="3370176" cy="914400"/>
                <a:chOff x="5638800" y="2971800"/>
                <a:chExt cx="3370176" cy="914400"/>
              </a:xfrm>
              <a:grpFill/>
            </p:grpSpPr>
            <p:pic>
              <p:nvPicPr>
                <p:cNvPr id="48" name="Graphic 47" descr="Man and woman">
                  <a:extLst>
                    <a:ext uri="{FF2B5EF4-FFF2-40B4-BE49-F238E27FC236}">
                      <a16:creationId xmlns:a16="http://schemas.microsoft.com/office/drawing/2014/main" xmlns="" id="{36ACE343-99BB-41BE-B819-77E3C76284BC}"/>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5638800" y="2971800"/>
                  <a:ext cx="914400" cy="914400"/>
                </a:xfrm>
                <a:prstGeom prst="rect">
                  <a:avLst/>
                </a:prstGeom>
              </p:spPr>
            </p:pic>
            <p:pic>
              <p:nvPicPr>
                <p:cNvPr id="49" name="Graphic 48" descr="Man and woman">
                  <a:extLst>
                    <a:ext uri="{FF2B5EF4-FFF2-40B4-BE49-F238E27FC236}">
                      <a16:creationId xmlns:a16="http://schemas.microsoft.com/office/drawing/2014/main" xmlns="" id="{096A4A31-B053-4269-B1FF-8228FDFFDD20}"/>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6248403" y="2971800"/>
                  <a:ext cx="914400" cy="914400"/>
                </a:xfrm>
                <a:prstGeom prst="rect">
                  <a:avLst/>
                </a:prstGeom>
              </p:spPr>
            </p:pic>
            <p:pic>
              <p:nvPicPr>
                <p:cNvPr id="50" name="Graphic 49" descr="Man and woman">
                  <a:extLst>
                    <a:ext uri="{FF2B5EF4-FFF2-40B4-BE49-F238E27FC236}">
                      <a16:creationId xmlns:a16="http://schemas.microsoft.com/office/drawing/2014/main" xmlns="" id="{5E00FC3A-510D-46CB-AD30-0203783A8F24}"/>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6866688" y="2971800"/>
                  <a:ext cx="914400" cy="914400"/>
                </a:xfrm>
                <a:prstGeom prst="rect">
                  <a:avLst/>
                </a:prstGeom>
              </p:spPr>
            </p:pic>
            <p:pic>
              <p:nvPicPr>
                <p:cNvPr id="51" name="Graphic 50" descr="Man and woman">
                  <a:extLst>
                    <a:ext uri="{FF2B5EF4-FFF2-40B4-BE49-F238E27FC236}">
                      <a16:creationId xmlns:a16="http://schemas.microsoft.com/office/drawing/2014/main" xmlns="" id="{2B5C8933-0972-488D-99F9-EBD3E6720C4C}"/>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7476291" y="2971800"/>
                  <a:ext cx="914400" cy="914400"/>
                </a:xfrm>
                <a:prstGeom prst="rect">
                  <a:avLst/>
                </a:prstGeom>
              </p:spPr>
            </p:pic>
            <p:pic>
              <p:nvPicPr>
                <p:cNvPr id="52" name="Graphic 51" descr="Man and woman">
                  <a:extLst>
                    <a:ext uri="{FF2B5EF4-FFF2-40B4-BE49-F238E27FC236}">
                      <a16:creationId xmlns:a16="http://schemas.microsoft.com/office/drawing/2014/main" xmlns="" id="{FFCD761A-1650-4268-8B90-FFC30174EC78}"/>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8094576" y="2971800"/>
                  <a:ext cx="914400" cy="914400"/>
                </a:xfrm>
                <a:prstGeom prst="rect">
                  <a:avLst/>
                </a:prstGeom>
              </p:spPr>
            </p:pic>
          </p:grpSp>
        </p:grpSp>
      </p:grpSp>
      <p:sp>
        <p:nvSpPr>
          <p:cNvPr id="104" name="Rectangle: Rounded Corners 43">
            <a:extLst>
              <a:ext uri="{FF2B5EF4-FFF2-40B4-BE49-F238E27FC236}">
                <a16:creationId xmlns:a16="http://schemas.microsoft.com/office/drawing/2014/main" xmlns="" id="{3A0D5A3C-0A9B-49E6-852E-C22C2FB68586}"/>
              </a:ext>
            </a:extLst>
          </p:cNvPr>
          <p:cNvSpPr/>
          <p:nvPr/>
        </p:nvSpPr>
        <p:spPr>
          <a:xfrm>
            <a:off x="6775287" y="3592896"/>
            <a:ext cx="3239093" cy="850251"/>
          </a:xfrm>
          <a:prstGeom prst="roundRect">
            <a:avLst>
              <a:gd name="adj" fmla="val 0"/>
            </a:avLst>
          </a:prstGeom>
          <a:solidFill>
            <a:schemeClr val="accent2">
              <a:lumMod val="20000"/>
              <a:lumOff val="8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4" tIns="45717" rIns="35998" bIns="45717" rtlCol="0" anchor="ctr"/>
          <a:lstStyle/>
          <a:p>
            <a:pPr algn="ctr" defTabSz="914340" fontAlgn="auto">
              <a:spcBef>
                <a:spcPts val="0"/>
              </a:spcBef>
              <a:spcAft>
                <a:spcPts val="0"/>
              </a:spcAft>
            </a:pPr>
            <a:r>
              <a:rPr lang="en-GB" sz="1600" b="1" dirty="0">
                <a:solidFill>
                  <a:srgbClr val="113468"/>
                </a:solidFill>
                <a:ea typeface="Arial" charset="0"/>
                <a:cs typeface="Arial" charset="0"/>
              </a:rPr>
              <a:t>No targeted treatments for a biomarker-selected population validated by Phase III trial</a:t>
            </a:r>
          </a:p>
        </p:txBody>
      </p:sp>
      <p:sp>
        <p:nvSpPr>
          <p:cNvPr id="85" name="Rectangle: Rounded Corners 43">
            <a:extLst>
              <a:ext uri="{FF2B5EF4-FFF2-40B4-BE49-F238E27FC236}">
                <a16:creationId xmlns:a16="http://schemas.microsoft.com/office/drawing/2014/main" xmlns="" id="{C799C34B-39D8-4746-BC4C-5900EA169D11}"/>
              </a:ext>
            </a:extLst>
          </p:cNvPr>
          <p:cNvSpPr/>
          <p:nvPr/>
        </p:nvSpPr>
        <p:spPr>
          <a:xfrm>
            <a:off x="345807" y="4797166"/>
            <a:ext cx="3160494" cy="697655"/>
          </a:xfrm>
          <a:prstGeom prst="roundRect">
            <a:avLst>
              <a:gd name="adj" fmla="val 0"/>
            </a:avLst>
          </a:prstGeom>
          <a:solidFill>
            <a:schemeClr val="accent2">
              <a:lumMod val="20000"/>
              <a:lumOff val="8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4" tIns="45717" rIns="35998" bIns="45717" rtlCol="0" anchor="ctr"/>
          <a:lstStyle/>
          <a:p>
            <a:pPr algn="ctr" defTabSz="914340" fontAlgn="auto">
              <a:spcBef>
                <a:spcPts val="0"/>
              </a:spcBef>
              <a:spcAft>
                <a:spcPts val="0"/>
              </a:spcAft>
            </a:pPr>
            <a:r>
              <a:rPr lang="en-GB" sz="1600" b="1" dirty="0">
                <a:solidFill>
                  <a:srgbClr val="113468"/>
                </a:solidFill>
                <a:ea typeface="Arial" charset="0"/>
                <a:cs typeface="Arial" charset="0"/>
              </a:rPr>
              <a:t>4–7% </a:t>
            </a:r>
            <a:r>
              <a:rPr lang="en-GB" sz="1600" b="1" dirty="0" err="1">
                <a:solidFill>
                  <a:srgbClr val="113468"/>
                </a:solidFill>
                <a:ea typeface="Arial" charset="0"/>
                <a:cs typeface="Arial" charset="0"/>
              </a:rPr>
              <a:t>harbor</a:t>
            </a:r>
            <a:r>
              <a:rPr lang="en-GB" sz="1600" b="1" dirty="0">
                <a:solidFill>
                  <a:srgbClr val="113468"/>
                </a:solidFill>
                <a:ea typeface="Arial" charset="0"/>
                <a:cs typeface="Arial" charset="0"/>
              </a:rPr>
              <a:t> a germline </a:t>
            </a:r>
            <a:r>
              <a:rPr lang="en-GB" sz="1600" b="1" i="1" dirty="0">
                <a:solidFill>
                  <a:srgbClr val="113468"/>
                </a:solidFill>
                <a:ea typeface="Arial" charset="0"/>
                <a:cs typeface="Arial" charset="0"/>
              </a:rPr>
              <a:t>BRCA1</a:t>
            </a:r>
            <a:r>
              <a:rPr lang="en-GB" sz="1600" b="1" dirty="0">
                <a:solidFill>
                  <a:srgbClr val="113468"/>
                </a:solidFill>
                <a:ea typeface="Arial" charset="0"/>
                <a:cs typeface="Arial" charset="0"/>
              </a:rPr>
              <a:t> and/or </a:t>
            </a:r>
            <a:r>
              <a:rPr lang="en-GB" sz="1600" b="1" i="1" dirty="0">
                <a:solidFill>
                  <a:srgbClr val="113468"/>
                </a:solidFill>
                <a:ea typeface="Arial" charset="0"/>
                <a:cs typeface="Arial" charset="0"/>
              </a:rPr>
              <a:t>BRCA2</a:t>
            </a:r>
            <a:r>
              <a:rPr lang="en-GB" sz="1600" b="1" dirty="0">
                <a:solidFill>
                  <a:srgbClr val="113468"/>
                </a:solidFill>
                <a:ea typeface="Arial" charset="0"/>
                <a:cs typeface="Arial" charset="0"/>
              </a:rPr>
              <a:t> mutation (</a:t>
            </a:r>
            <a:r>
              <a:rPr lang="en-GB" sz="1600" b="1" dirty="0" err="1">
                <a:solidFill>
                  <a:srgbClr val="113468"/>
                </a:solidFill>
                <a:ea typeface="Arial" charset="0"/>
                <a:cs typeface="Arial" charset="0"/>
              </a:rPr>
              <a:t>gBRCAm</a:t>
            </a:r>
            <a:r>
              <a:rPr lang="en-GB" sz="1600" b="1" dirty="0">
                <a:solidFill>
                  <a:srgbClr val="113468"/>
                </a:solidFill>
                <a:ea typeface="Arial" charset="0"/>
                <a:cs typeface="Arial" charset="0"/>
              </a:rPr>
              <a:t>)</a:t>
            </a:r>
            <a:r>
              <a:rPr lang="en-GB" sz="1600" b="1" baseline="30000" dirty="0">
                <a:solidFill>
                  <a:srgbClr val="113468"/>
                </a:solidFill>
                <a:ea typeface="Arial" charset="0"/>
                <a:cs typeface="Arial" charset="0"/>
              </a:rPr>
              <a:t>4,5</a:t>
            </a:r>
            <a:endParaRPr lang="en-GB" sz="1600" b="1" dirty="0">
              <a:solidFill>
                <a:srgbClr val="113468"/>
              </a:solidFill>
              <a:ea typeface="Arial" charset="0"/>
              <a:cs typeface="Arial" charset="0"/>
            </a:endParaRPr>
          </a:p>
        </p:txBody>
      </p:sp>
      <p:sp>
        <p:nvSpPr>
          <p:cNvPr id="86" name="Rectangle: Rounded Corners 43">
            <a:extLst>
              <a:ext uri="{FF2B5EF4-FFF2-40B4-BE49-F238E27FC236}">
                <a16:creationId xmlns:a16="http://schemas.microsoft.com/office/drawing/2014/main" xmlns="" id="{7944CD46-EECE-45B1-B557-BD3C4B9EF116}"/>
              </a:ext>
            </a:extLst>
          </p:cNvPr>
          <p:cNvSpPr/>
          <p:nvPr/>
        </p:nvSpPr>
        <p:spPr>
          <a:xfrm>
            <a:off x="4039879" y="4725158"/>
            <a:ext cx="2721394" cy="769663"/>
          </a:xfrm>
          <a:prstGeom prst="roundRect">
            <a:avLst>
              <a:gd name="adj" fmla="val 0"/>
            </a:avLst>
          </a:prstGeom>
          <a:solidFill>
            <a:schemeClr val="accent2">
              <a:lumMod val="20000"/>
              <a:lumOff val="8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4" tIns="45717" rIns="35998" bIns="45717" rtlCol="0" anchor="ctr"/>
          <a:lstStyle/>
          <a:p>
            <a:pPr algn="ctr" defTabSz="914340" fontAlgn="auto">
              <a:spcBef>
                <a:spcPts val="0"/>
              </a:spcBef>
              <a:spcAft>
                <a:spcPts val="0"/>
              </a:spcAft>
            </a:pPr>
            <a:r>
              <a:rPr lang="en-GB" sz="1600" b="1" dirty="0">
                <a:solidFill>
                  <a:srgbClr val="113468"/>
                </a:solidFill>
                <a:ea typeface="Arial" charset="0"/>
                <a:cs typeface="Arial" charset="0"/>
              </a:rPr>
              <a:t>Increased benefit from platinum-based chemotherapy</a:t>
            </a:r>
            <a:r>
              <a:rPr lang="en-GB" sz="1600" b="1" baseline="30000" dirty="0">
                <a:solidFill>
                  <a:srgbClr val="113468"/>
                </a:solidFill>
                <a:ea typeface="Arial" charset="0"/>
                <a:cs typeface="Arial" charset="0"/>
              </a:rPr>
              <a:t>6,7</a:t>
            </a:r>
          </a:p>
        </p:txBody>
      </p:sp>
      <p:cxnSp>
        <p:nvCxnSpPr>
          <p:cNvPr id="99" name="Straight Connector 98">
            <a:extLst>
              <a:ext uri="{FF2B5EF4-FFF2-40B4-BE49-F238E27FC236}">
                <a16:creationId xmlns:a16="http://schemas.microsoft.com/office/drawing/2014/main" xmlns="" id="{ED18BC0E-67D1-40F9-925F-229BEB641450}"/>
              </a:ext>
            </a:extLst>
          </p:cNvPr>
          <p:cNvCxnSpPr>
            <a:cxnSpLocks/>
            <a:endCxn id="85" idx="0"/>
          </p:cNvCxnSpPr>
          <p:nvPr/>
        </p:nvCxnSpPr>
        <p:spPr>
          <a:xfrm>
            <a:off x="408266" y="4304892"/>
            <a:ext cx="1517795" cy="49226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535C29C1-D731-4D87-8CE1-FE4A82B70AE3}"/>
              </a:ext>
            </a:extLst>
          </p:cNvPr>
          <p:cNvCxnSpPr>
            <a:cxnSpLocks/>
            <a:endCxn id="85" idx="0"/>
          </p:cNvCxnSpPr>
          <p:nvPr/>
        </p:nvCxnSpPr>
        <p:spPr>
          <a:xfrm>
            <a:off x="1741890" y="4304896"/>
            <a:ext cx="184164" cy="49225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xmlns="" id="{3C47A103-232E-447A-9FA8-53F5FD0FF1A4}"/>
              </a:ext>
            </a:extLst>
          </p:cNvPr>
          <p:cNvCxnSpPr>
            <a:cxnSpLocks/>
          </p:cNvCxnSpPr>
          <p:nvPr/>
        </p:nvCxnSpPr>
        <p:spPr>
          <a:xfrm>
            <a:off x="3556825" y="5170807"/>
            <a:ext cx="432533" cy="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xmlns="" id="{89537AF6-2F0C-49F4-A4AA-2F7E60E226F5}"/>
              </a:ext>
            </a:extLst>
          </p:cNvPr>
          <p:cNvSpPr/>
          <p:nvPr/>
        </p:nvSpPr>
        <p:spPr>
          <a:xfrm>
            <a:off x="176189" y="5709162"/>
            <a:ext cx="10123484" cy="600158"/>
          </a:xfrm>
          <a:prstGeom prst="rect">
            <a:avLst/>
          </a:prstGeom>
        </p:spPr>
        <p:txBody>
          <a:bodyPr wrap="square" lIns="91434" tIns="45717" rIns="91434" bIns="45717">
            <a:spAutoFit/>
          </a:bodyPr>
          <a:lstStyle/>
          <a:p>
            <a:pPr defTabSz="914340" fontAlgn="auto">
              <a:spcBef>
                <a:spcPts val="0"/>
              </a:spcBef>
              <a:spcAft>
                <a:spcPts val="0"/>
              </a:spcAft>
              <a:tabLst>
                <a:tab pos="342877" algn="r"/>
                <a:tab pos="457170" algn="l"/>
              </a:tabLst>
            </a:pPr>
            <a:r>
              <a:rPr lang="en-US" sz="1100" dirty="0">
                <a:solidFill>
                  <a:prstClr val="white"/>
                </a:solidFill>
                <a:latin typeface="Trebuchet MS"/>
                <a:ea typeface="Calibri" panose="020F0502020204030204" pitchFamily="34" charset="0"/>
                <a:cs typeface="Times New Roman" panose="02020603050405020304" pitchFamily="18" charset="0"/>
              </a:rPr>
              <a:t>1. Conroy T </a:t>
            </a:r>
            <a:r>
              <a:rPr lang="en-US" sz="1100" i="1" dirty="0">
                <a:solidFill>
                  <a:prstClr val="white"/>
                </a:solidFill>
                <a:latin typeface="Trebuchet MS"/>
                <a:ea typeface="Calibri" panose="020F0502020204030204" pitchFamily="34" charset="0"/>
                <a:cs typeface="Times New Roman" panose="02020603050405020304" pitchFamily="18" charset="0"/>
              </a:rPr>
              <a:t>et al. N </a:t>
            </a:r>
            <a:r>
              <a:rPr lang="en-US" sz="1100" i="1" dirty="0" err="1">
                <a:solidFill>
                  <a:prstClr val="white"/>
                </a:solidFill>
                <a:latin typeface="Trebuchet MS"/>
                <a:ea typeface="Calibri" panose="020F0502020204030204" pitchFamily="34" charset="0"/>
                <a:cs typeface="Times New Roman" panose="02020603050405020304" pitchFamily="18" charset="0"/>
              </a:rPr>
              <a:t>Engl</a:t>
            </a:r>
            <a:r>
              <a:rPr lang="en-US" sz="1100" i="1" dirty="0">
                <a:solidFill>
                  <a:prstClr val="white"/>
                </a:solidFill>
                <a:latin typeface="Trebuchet MS"/>
                <a:ea typeface="Calibri" panose="020F0502020204030204" pitchFamily="34" charset="0"/>
                <a:cs typeface="Times New Roman" panose="02020603050405020304" pitchFamily="18" charset="0"/>
              </a:rPr>
              <a:t> J Med </a:t>
            </a:r>
            <a:r>
              <a:rPr lang="en-US" sz="1100" dirty="0">
                <a:solidFill>
                  <a:prstClr val="white"/>
                </a:solidFill>
                <a:latin typeface="Trebuchet MS"/>
                <a:ea typeface="Calibri" panose="020F0502020204030204" pitchFamily="34" charset="0"/>
                <a:cs typeface="Times New Roman" panose="02020603050405020304" pitchFamily="18" charset="0"/>
              </a:rPr>
              <a:t>2011;364:1817–1825; 2. Von Hoff DD </a:t>
            </a:r>
            <a:r>
              <a:rPr lang="en-US" sz="1100" i="1" dirty="0">
                <a:solidFill>
                  <a:prstClr val="white"/>
                </a:solidFill>
                <a:latin typeface="Trebuchet MS"/>
                <a:ea typeface="Calibri" panose="020F0502020204030204" pitchFamily="34" charset="0"/>
                <a:cs typeface="Times New Roman" panose="02020603050405020304" pitchFamily="18" charset="0"/>
              </a:rPr>
              <a:t>et al. N </a:t>
            </a:r>
            <a:r>
              <a:rPr lang="en-US" sz="1100" i="1" dirty="0" err="1">
                <a:solidFill>
                  <a:prstClr val="white"/>
                </a:solidFill>
                <a:latin typeface="Trebuchet MS"/>
                <a:ea typeface="Calibri" panose="020F0502020204030204" pitchFamily="34" charset="0"/>
                <a:cs typeface="Times New Roman" panose="02020603050405020304" pitchFamily="18" charset="0"/>
              </a:rPr>
              <a:t>Engl</a:t>
            </a:r>
            <a:r>
              <a:rPr lang="en-US" sz="1100" i="1" dirty="0">
                <a:solidFill>
                  <a:prstClr val="white"/>
                </a:solidFill>
                <a:latin typeface="Trebuchet MS"/>
                <a:ea typeface="Calibri" panose="020F0502020204030204" pitchFamily="34" charset="0"/>
                <a:cs typeface="Times New Roman" panose="02020603050405020304" pitchFamily="18" charset="0"/>
              </a:rPr>
              <a:t> J Med </a:t>
            </a:r>
            <a:r>
              <a:rPr lang="en-US" sz="1100" dirty="0">
                <a:solidFill>
                  <a:prstClr val="white"/>
                </a:solidFill>
                <a:latin typeface="Trebuchet MS"/>
                <a:ea typeface="Calibri" panose="020F0502020204030204" pitchFamily="34" charset="0"/>
                <a:cs typeface="Times New Roman" panose="02020603050405020304" pitchFamily="18" charset="0"/>
              </a:rPr>
              <a:t>2013;369:1691–1703; 3. Hidalgo M et al. </a:t>
            </a:r>
            <a:r>
              <a:rPr lang="en-US" sz="1100" dirty="0" err="1">
                <a:solidFill>
                  <a:prstClr val="white"/>
                </a:solidFill>
                <a:latin typeface="Trebuchet MS"/>
                <a:ea typeface="Calibri" panose="020F0502020204030204" pitchFamily="34" charset="0"/>
                <a:cs typeface="Times New Roman" panose="02020603050405020304" pitchFamily="18" charset="0"/>
              </a:rPr>
              <a:t>Pancreatology</a:t>
            </a:r>
            <a:r>
              <a:rPr lang="en-US" sz="1100" dirty="0">
                <a:solidFill>
                  <a:prstClr val="white"/>
                </a:solidFill>
                <a:latin typeface="Trebuchet MS"/>
                <a:ea typeface="Calibri" panose="020F0502020204030204" pitchFamily="34" charset="0"/>
                <a:cs typeface="Times New Roman" panose="02020603050405020304" pitchFamily="18" charset="0"/>
              </a:rPr>
              <a:t> 2015;15:8–18; </a:t>
            </a:r>
          </a:p>
          <a:p>
            <a:pPr defTabSz="914340" fontAlgn="auto">
              <a:spcBef>
                <a:spcPts val="0"/>
              </a:spcBef>
              <a:spcAft>
                <a:spcPts val="0"/>
              </a:spcAft>
              <a:tabLst>
                <a:tab pos="342877" algn="r"/>
                <a:tab pos="457170" algn="l"/>
              </a:tabLst>
            </a:pPr>
            <a:r>
              <a:rPr lang="en-US" sz="1100" dirty="0">
                <a:solidFill>
                  <a:prstClr val="white"/>
                </a:solidFill>
                <a:latin typeface="Trebuchet MS"/>
                <a:ea typeface="Calibri" panose="020F0502020204030204" pitchFamily="34" charset="0"/>
                <a:cs typeface="Times New Roman" panose="02020603050405020304" pitchFamily="18" charset="0"/>
              </a:rPr>
              <a:t>4. </a:t>
            </a:r>
            <a:r>
              <a:rPr lang="en-US" sz="1100" dirty="0" err="1">
                <a:solidFill>
                  <a:prstClr val="white"/>
                </a:solidFill>
                <a:latin typeface="Trebuchet MS"/>
                <a:ea typeface="Calibri" panose="020F0502020204030204" pitchFamily="34" charset="0"/>
                <a:cs typeface="Times New Roman" panose="02020603050405020304" pitchFamily="18" charset="0"/>
              </a:rPr>
              <a:t>Friedenson</a:t>
            </a:r>
            <a:r>
              <a:rPr lang="en-US" sz="1100" dirty="0">
                <a:solidFill>
                  <a:prstClr val="white"/>
                </a:solidFill>
                <a:latin typeface="Trebuchet MS"/>
                <a:ea typeface="Calibri" panose="020F0502020204030204" pitchFamily="34" charset="0"/>
                <a:cs typeface="Times New Roman" panose="02020603050405020304" pitchFamily="18" charset="0"/>
              </a:rPr>
              <a:t> B </a:t>
            </a:r>
            <a:r>
              <a:rPr lang="en-US" sz="1100" i="1" dirty="0">
                <a:solidFill>
                  <a:prstClr val="white"/>
                </a:solidFill>
                <a:latin typeface="Trebuchet MS"/>
                <a:ea typeface="Calibri" panose="020F0502020204030204" pitchFamily="34" charset="0"/>
                <a:cs typeface="Times New Roman" panose="02020603050405020304" pitchFamily="18" charset="0"/>
              </a:rPr>
              <a:t>et al. </a:t>
            </a:r>
            <a:r>
              <a:rPr lang="en-US" sz="1100" i="1" dirty="0" err="1">
                <a:solidFill>
                  <a:prstClr val="white"/>
                </a:solidFill>
                <a:latin typeface="Trebuchet MS"/>
                <a:ea typeface="Calibri" panose="020F0502020204030204" pitchFamily="34" charset="0"/>
                <a:cs typeface="Times New Roman" panose="02020603050405020304" pitchFamily="18" charset="0"/>
              </a:rPr>
              <a:t>MedGenMed</a:t>
            </a:r>
            <a:r>
              <a:rPr lang="en-US" sz="1100" i="1" dirty="0">
                <a:solidFill>
                  <a:prstClr val="white"/>
                </a:solidFill>
                <a:latin typeface="Trebuchet MS"/>
                <a:ea typeface="Calibri" panose="020F0502020204030204" pitchFamily="34" charset="0"/>
                <a:cs typeface="Times New Roman" panose="02020603050405020304" pitchFamily="18" charset="0"/>
              </a:rPr>
              <a:t> </a:t>
            </a:r>
            <a:r>
              <a:rPr lang="en-US" sz="1100" dirty="0">
                <a:solidFill>
                  <a:prstClr val="white"/>
                </a:solidFill>
                <a:latin typeface="Trebuchet MS"/>
                <a:ea typeface="Calibri" panose="020F0502020204030204" pitchFamily="34" charset="0"/>
                <a:cs typeface="Times New Roman" panose="02020603050405020304" pitchFamily="18" charset="0"/>
              </a:rPr>
              <a:t>2005;7:60; 5. Golan T </a:t>
            </a:r>
            <a:r>
              <a:rPr lang="en-US" sz="1100" i="1" dirty="0">
                <a:solidFill>
                  <a:prstClr val="white"/>
                </a:solidFill>
                <a:latin typeface="Trebuchet MS"/>
                <a:ea typeface="Calibri" panose="020F0502020204030204" pitchFamily="34" charset="0"/>
                <a:cs typeface="Times New Roman" panose="02020603050405020304" pitchFamily="18" charset="0"/>
              </a:rPr>
              <a:t>et al. J Clin Oncol </a:t>
            </a:r>
            <a:r>
              <a:rPr lang="en-US" sz="1100" dirty="0">
                <a:solidFill>
                  <a:prstClr val="white"/>
                </a:solidFill>
                <a:latin typeface="Trebuchet MS"/>
                <a:ea typeface="Calibri" panose="020F0502020204030204" pitchFamily="34" charset="0"/>
                <a:cs typeface="Times New Roman" panose="02020603050405020304" pitchFamily="18" charset="0"/>
              </a:rPr>
              <a:t>2018;36:4115; 6. Waddell N </a:t>
            </a:r>
            <a:r>
              <a:rPr lang="en-US" sz="1100" i="1" dirty="0">
                <a:solidFill>
                  <a:prstClr val="white"/>
                </a:solidFill>
                <a:latin typeface="Trebuchet MS"/>
                <a:ea typeface="Calibri" panose="020F0502020204030204" pitchFamily="34" charset="0"/>
                <a:cs typeface="Times New Roman" panose="02020603050405020304" pitchFamily="18" charset="0"/>
              </a:rPr>
              <a:t>et al. Nature </a:t>
            </a:r>
            <a:r>
              <a:rPr lang="en-US" sz="1100" dirty="0">
                <a:solidFill>
                  <a:prstClr val="white"/>
                </a:solidFill>
                <a:latin typeface="Trebuchet MS"/>
                <a:ea typeface="Calibri" panose="020F0502020204030204" pitchFamily="34" charset="0"/>
                <a:cs typeface="Times New Roman" panose="02020603050405020304" pitchFamily="18" charset="0"/>
              </a:rPr>
              <a:t>2015;518:495–501; 7. Golan T </a:t>
            </a:r>
            <a:r>
              <a:rPr lang="en-US" sz="1100" i="1" dirty="0">
                <a:solidFill>
                  <a:prstClr val="white"/>
                </a:solidFill>
                <a:latin typeface="Trebuchet MS"/>
                <a:ea typeface="Calibri" panose="020F0502020204030204" pitchFamily="34" charset="0"/>
                <a:cs typeface="Times New Roman" panose="02020603050405020304" pitchFamily="18" charset="0"/>
              </a:rPr>
              <a:t>et al. Br J Cancer </a:t>
            </a:r>
            <a:r>
              <a:rPr lang="en-US" sz="1100" dirty="0">
                <a:solidFill>
                  <a:prstClr val="white"/>
                </a:solidFill>
                <a:latin typeface="Trebuchet MS"/>
                <a:ea typeface="Calibri" panose="020F0502020204030204" pitchFamily="34" charset="0"/>
                <a:cs typeface="Times New Roman" panose="02020603050405020304" pitchFamily="18" charset="0"/>
              </a:rPr>
              <a:t>2014;111:1132–1138</a:t>
            </a:r>
          </a:p>
        </p:txBody>
      </p:sp>
      <p:sp>
        <p:nvSpPr>
          <p:cNvPr id="80" name="Rectangle: Rounded Corners 43">
            <a:extLst>
              <a:ext uri="{FF2B5EF4-FFF2-40B4-BE49-F238E27FC236}">
                <a16:creationId xmlns:a16="http://schemas.microsoft.com/office/drawing/2014/main" xmlns="" id="{DA55C584-FC50-47C4-A3A8-72AB4E9CF586}"/>
              </a:ext>
            </a:extLst>
          </p:cNvPr>
          <p:cNvSpPr/>
          <p:nvPr/>
        </p:nvSpPr>
        <p:spPr>
          <a:xfrm>
            <a:off x="6775281" y="1421460"/>
            <a:ext cx="3239086" cy="1307360"/>
          </a:xfrm>
          <a:prstGeom prst="roundRect">
            <a:avLst>
              <a:gd name="adj" fmla="val 0"/>
            </a:avLst>
          </a:prstGeom>
          <a:solidFill>
            <a:schemeClr val="accent2">
              <a:lumMod val="20000"/>
              <a:lumOff val="8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4" tIns="45717" rIns="35998" bIns="45717" rtlCol="0" anchor="ctr"/>
          <a:lstStyle/>
          <a:p>
            <a:pPr algn="ctr" defTabSz="914340" fontAlgn="auto">
              <a:spcBef>
                <a:spcPts val="0"/>
              </a:spcBef>
              <a:spcAft>
                <a:spcPts val="600"/>
              </a:spcAft>
            </a:pPr>
            <a:r>
              <a:rPr lang="en-GB" sz="1600" b="1" dirty="0">
                <a:solidFill>
                  <a:srgbClr val="113468"/>
                </a:solidFill>
                <a:ea typeface="Arial" charset="0"/>
                <a:cs typeface="Arial" charset="0"/>
              </a:rPr>
              <a:t>Standard-of-care FOLFIRINOX or gemcitabine + nab-paclitaxel</a:t>
            </a:r>
            <a:r>
              <a:rPr lang="en-GB" sz="1600" b="1" baseline="30000" dirty="0">
                <a:solidFill>
                  <a:srgbClr val="113468"/>
                </a:solidFill>
                <a:ea typeface="Arial" charset="0"/>
                <a:cs typeface="Arial" charset="0"/>
              </a:rPr>
              <a:t>1,2</a:t>
            </a:r>
            <a:endParaRPr lang="en-GB" sz="1600" b="1" dirty="0">
              <a:solidFill>
                <a:srgbClr val="113468"/>
              </a:solidFill>
              <a:ea typeface="Arial" charset="0"/>
              <a:cs typeface="Arial" charset="0"/>
            </a:endParaRPr>
          </a:p>
          <a:p>
            <a:pPr algn="ctr" defTabSz="914340" fontAlgn="auto">
              <a:spcBef>
                <a:spcPts val="0"/>
              </a:spcBef>
              <a:spcAft>
                <a:spcPts val="600"/>
              </a:spcAft>
            </a:pPr>
            <a:r>
              <a:rPr lang="en-GB" sz="1600" b="1" dirty="0">
                <a:solidFill>
                  <a:srgbClr val="113468"/>
                </a:solidFill>
                <a:ea typeface="Arial" charset="0"/>
                <a:cs typeface="Arial" charset="0"/>
              </a:rPr>
              <a:t>Median PFS ~6 months</a:t>
            </a:r>
            <a:r>
              <a:rPr lang="en-GB" sz="1600" b="1" baseline="30000" dirty="0">
                <a:solidFill>
                  <a:srgbClr val="113468"/>
                </a:solidFill>
                <a:ea typeface="Arial" charset="0"/>
                <a:cs typeface="Arial" charset="0"/>
              </a:rPr>
              <a:t>1,2</a:t>
            </a:r>
          </a:p>
          <a:p>
            <a:pPr algn="ctr" defTabSz="914340" fontAlgn="auto">
              <a:spcBef>
                <a:spcPts val="0"/>
              </a:spcBef>
              <a:spcAft>
                <a:spcPts val="600"/>
              </a:spcAft>
            </a:pPr>
            <a:r>
              <a:rPr lang="en-GB" sz="1600" b="1" dirty="0">
                <a:solidFill>
                  <a:srgbClr val="113468"/>
                </a:solidFill>
                <a:ea typeface="Arial" charset="0"/>
                <a:cs typeface="Arial" charset="0"/>
              </a:rPr>
              <a:t>Median OS 8</a:t>
            </a:r>
            <a:r>
              <a:rPr lang="en-US" sz="1600" b="1" dirty="0">
                <a:solidFill>
                  <a:srgbClr val="113468"/>
                </a:solidFill>
                <a:ea typeface="Calibri" panose="020F0502020204030204" pitchFamily="34" charset="0"/>
                <a:cs typeface="Times New Roman" panose="02020603050405020304" pitchFamily="18" charset="0"/>
              </a:rPr>
              <a:t>–12 months</a:t>
            </a:r>
            <a:r>
              <a:rPr lang="en-US" sz="1600" b="1" baseline="30000" dirty="0">
                <a:solidFill>
                  <a:srgbClr val="113468"/>
                </a:solidFill>
                <a:ea typeface="Calibri" panose="020F0502020204030204" pitchFamily="34" charset="0"/>
                <a:cs typeface="Times New Roman" panose="02020603050405020304" pitchFamily="18" charset="0"/>
              </a:rPr>
              <a:t>1,2</a:t>
            </a:r>
          </a:p>
        </p:txBody>
      </p:sp>
      <p:cxnSp>
        <p:nvCxnSpPr>
          <p:cNvPr id="81" name="Straight Connector 80">
            <a:extLst>
              <a:ext uri="{FF2B5EF4-FFF2-40B4-BE49-F238E27FC236}">
                <a16:creationId xmlns:a16="http://schemas.microsoft.com/office/drawing/2014/main" xmlns="" id="{A7702A67-BE6A-4276-9569-E372266E882A}"/>
              </a:ext>
            </a:extLst>
          </p:cNvPr>
          <p:cNvCxnSpPr>
            <a:cxnSpLocks/>
          </p:cNvCxnSpPr>
          <p:nvPr/>
        </p:nvCxnSpPr>
        <p:spPr>
          <a:xfrm flipV="1">
            <a:off x="5917298" y="2060848"/>
            <a:ext cx="866571" cy="222974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503002EB-AA9C-4081-853A-47AA508B861E}"/>
              </a:ext>
            </a:extLst>
          </p:cNvPr>
          <p:cNvCxnSpPr>
            <a:cxnSpLocks/>
          </p:cNvCxnSpPr>
          <p:nvPr/>
        </p:nvCxnSpPr>
        <p:spPr>
          <a:xfrm>
            <a:off x="6117954" y="1421460"/>
            <a:ext cx="657333" cy="639388"/>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84" name="Rectangle: Rounded Corners 43">
            <a:extLst>
              <a:ext uri="{FF2B5EF4-FFF2-40B4-BE49-F238E27FC236}">
                <a16:creationId xmlns:a16="http://schemas.microsoft.com/office/drawing/2014/main" xmlns="" id="{77E351C7-7CEF-4047-9CBB-ED080C21E875}"/>
              </a:ext>
            </a:extLst>
          </p:cNvPr>
          <p:cNvSpPr/>
          <p:nvPr/>
        </p:nvSpPr>
        <p:spPr>
          <a:xfrm>
            <a:off x="7294853" y="4581142"/>
            <a:ext cx="2721394" cy="1050223"/>
          </a:xfrm>
          <a:prstGeom prst="roundRect">
            <a:avLst>
              <a:gd name="adj" fmla="val 0"/>
            </a:avLst>
          </a:prstGeom>
          <a:solidFill>
            <a:schemeClr val="accent2">
              <a:lumMod val="20000"/>
              <a:lumOff val="80000"/>
            </a:schemeClr>
          </a:solid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4" tIns="45717" rIns="35998" bIns="45717" rtlCol="0" anchor="ctr"/>
          <a:lstStyle/>
          <a:p>
            <a:pPr algn="ctr" defTabSz="914340" fontAlgn="auto">
              <a:spcBef>
                <a:spcPts val="0"/>
              </a:spcBef>
              <a:spcAft>
                <a:spcPts val="0"/>
              </a:spcAft>
            </a:pPr>
            <a:r>
              <a:rPr lang="en-GB" sz="1600" b="1" dirty="0">
                <a:solidFill>
                  <a:srgbClr val="113468"/>
                </a:solidFill>
                <a:ea typeface="Arial" charset="0"/>
                <a:cs typeface="Arial" charset="0"/>
              </a:rPr>
              <a:t>Maintenance treatments aim to prolong tumour control following chemotherapy</a:t>
            </a:r>
            <a:endParaRPr lang="en-GB" sz="1600" b="1" baseline="30000" dirty="0">
              <a:solidFill>
                <a:srgbClr val="113468"/>
              </a:solidFill>
              <a:ea typeface="Arial" charset="0"/>
              <a:cs typeface="Arial" charset="0"/>
            </a:endParaRPr>
          </a:p>
        </p:txBody>
      </p:sp>
      <p:sp>
        <p:nvSpPr>
          <p:cNvPr id="100" name="Rectangle: Rounded Corners 43">
            <a:extLst>
              <a:ext uri="{FF2B5EF4-FFF2-40B4-BE49-F238E27FC236}">
                <a16:creationId xmlns:a16="http://schemas.microsoft.com/office/drawing/2014/main" xmlns="" id="{F60FCF16-3976-4E83-88E8-35019D326815}"/>
              </a:ext>
            </a:extLst>
          </p:cNvPr>
          <p:cNvSpPr/>
          <p:nvPr/>
        </p:nvSpPr>
        <p:spPr>
          <a:xfrm>
            <a:off x="6775287" y="2871477"/>
            <a:ext cx="3239093" cy="578756"/>
          </a:xfrm>
          <a:prstGeom prst="roundRect">
            <a:avLst>
              <a:gd name="adj" fmla="val 0"/>
            </a:avLst>
          </a:prstGeom>
          <a:solidFill>
            <a:schemeClr val="accent2">
              <a:lumMod val="20000"/>
              <a:lumOff val="8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4" tIns="45717" rIns="35998" bIns="45717" rtlCol="0" anchor="ctr"/>
          <a:lstStyle/>
          <a:p>
            <a:pPr algn="ctr" defTabSz="914340" fontAlgn="auto">
              <a:spcBef>
                <a:spcPts val="0"/>
              </a:spcBef>
              <a:spcAft>
                <a:spcPts val="0"/>
              </a:spcAft>
            </a:pPr>
            <a:r>
              <a:rPr lang="en-US" sz="1600" b="1" dirty="0">
                <a:solidFill>
                  <a:srgbClr val="113468"/>
                </a:solidFill>
                <a:ea typeface="Arial" charset="0"/>
                <a:cs typeface="Times New Roman" panose="02020603050405020304" pitchFamily="18" charset="0"/>
              </a:rPr>
              <a:t>&lt;50% of patients receive 2nd-line treatment</a:t>
            </a:r>
            <a:r>
              <a:rPr lang="en-US" sz="1600" b="1" baseline="30000" dirty="0">
                <a:solidFill>
                  <a:srgbClr val="113468"/>
                </a:solidFill>
                <a:ea typeface="Arial" charset="0"/>
                <a:cs typeface="Times New Roman" panose="02020603050405020304" pitchFamily="18" charset="0"/>
              </a:rPr>
              <a:t>3</a:t>
            </a:r>
            <a:endParaRPr lang="en-GB" sz="1600" b="1" dirty="0">
              <a:solidFill>
                <a:srgbClr val="113468"/>
              </a:solidFill>
              <a:ea typeface="Arial" charset="0"/>
              <a:cs typeface="Arial" charset="0"/>
            </a:endParaRPr>
          </a:p>
        </p:txBody>
      </p:sp>
      <p:cxnSp>
        <p:nvCxnSpPr>
          <p:cNvPr id="101" name="Straight Arrow Connector 100">
            <a:extLst>
              <a:ext uri="{FF2B5EF4-FFF2-40B4-BE49-F238E27FC236}">
                <a16:creationId xmlns:a16="http://schemas.microsoft.com/office/drawing/2014/main" xmlns="" id="{5DDCD1BD-C8D3-4A94-9178-BF5B1E8256F8}"/>
              </a:ext>
            </a:extLst>
          </p:cNvPr>
          <p:cNvCxnSpPr>
            <a:cxnSpLocks/>
          </p:cNvCxnSpPr>
          <p:nvPr/>
        </p:nvCxnSpPr>
        <p:spPr>
          <a:xfrm>
            <a:off x="6814822" y="5170807"/>
            <a:ext cx="432533" cy="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xmlns="" id="{B424C4E1-EE8C-40C8-8964-D2889065F37E}"/>
              </a:ext>
            </a:extLst>
          </p:cNvPr>
          <p:cNvSpPr txBox="1"/>
          <p:nvPr/>
        </p:nvSpPr>
        <p:spPr>
          <a:xfrm>
            <a:off x="4817756" y="6457725"/>
            <a:ext cx="2203034" cy="307771"/>
          </a:xfrm>
          <a:prstGeom prst="rect">
            <a:avLst/>
          </a:prstGeom>
          <a:noFill/>
        </p:spPr>
        <p:txBody>
          <a:bodyPr wrap="square" lIns="91434" tIns="45717" rIns="91434" bIns="45717" rtlCol="0">
            <a:spAutoFit/>
          </a:bodyPr>
          <a:lstStyle/>
          <a:p>
            <a:pPr defTabSz="914340" fontAlgn="auto">
              <a:spcBef>
                <a:spcPts val="0"/>
              </a:spcBef>
              <a:spcAft>
                <a:spcPts val="0"/>
              </a:spcAft>
              <a:defRPr/>
            </a:pPr>
            <a:r>
              <a:rPr lang="en-US" sz="1400" dirty="0">
                <a:solidFill>
                  <a:srgbClr val="00457C"/>
                </a:solidFill>
                <a:latin typeface="Calibri"/>
                <a:cs typeface="Calibri"/>
              </a:rPr>
              <a:t>Hedy L Kindler</a:t>
            </a:r>
          </a:p>
        </p:txBody>
      </p:sp>
    </p:spTree>
    <p:extLst>
      <p:ext uri="{BB962C8B-B14F-4D97-AF65-F5344CB8AC3E}">
        <p14:creationId xmlns:p14="http://schemas.microsoft.com/office/powerpoint/2010/main" val="10341005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 name="Content Placeholder 2">
            <a:extLst>
              <a:ext uri="{FF2B5EF4-FFF2-40B4-BE49-F238E27FC236}">
                <a16:creationId xmlns:a16="http://schemas.microsoft.com/office/drawing/2014/main" xmlns="" id="{B17C9343-E469-44EF-8CC7-83C38A2FA8B9}"/>
              </a:ext>
            </a:extLst>
          </p:cNvPr>
          <p:cNvGraphicFramePr>
            <a:graphicFrameLocks/>
          </p:cNvGraphicFramePr>
          <p:nvPr>
            <p:extLst/>
          </p:nvPr>
        </p:nvGraphicFramePr>
        <p:xfrm>
          <a:off x="6417788" y="2030558"/>
          <a:ext cx="3508413" cy="3931008"/>
        </p:xfrm>
        <a:graphic>
          <a:graphicData uri="http://schemas.openxmlformats.org/drawingml/2006/table">
            <a:tbl>
              <a:tblPr firstRow="1" bandRow="1">
                <a:tableStyleId>{21E4AEA4-8DFA-4A89-87EB-49C32662AFE0}</a:tableStyleId>
              </a:tblPr>
              <a:tblGrid>
                <a:gridCol w="1286985">
                  <a:extLst>
                    <a:ext uri="{9D8B030D-6E8A-4147-A177-3AD203B41FA5}">
                      <a16:colId xmlns:a16="http://schemas.microsoft.com/office/drawing/2014/main" xmlns="" val="1281180671"/>
                    </a:ext>
                  </a:extLst>
                </a:gridCol>
                <a:gridCol w="2221428">
                  <a:extLst>
                    <a:ext uri="{9D8B030D-6E8A-4147-A177-3AD203B41FA5}">
                      <a16:colId xmlns:a16="http://schemas.microsoft.com/office/drawing/2014/main" xmlns="" val="4256389857"/>
                    </a:ext>
                  </a:extLst>
                </a:gridCol>
              </a:tblGrid>
              <a:tr h="922021">
                <a:tc>
                  <a:txBody>
                    <a:bodyPr/>
                    <a:lstStyle/>
                    <a:p>
                      <a:endParaRPr lang="en-US" sz="1900" dirty="0">
                        <a:solidFill>
                          <a:schemeClr val="bg1"/>
                        </a:solidFill>
                        <a:latin typeface="Arial" charset="0"/>
                        <a:ea typeface="Arial" charset="0"/>
                        <a:cs typeface="Arial" charset="0"/>
                      </a:endParaRPr>
                    </a:p>
                  </a:txBody>
                  <a:tcPr marL="57713" marR="57713" marT="34291" marB="34291"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ctr"/>
                      <a:r>
                        <a:rPr lang="en-US" sz="1900" baseline="0" dirty="0"/>
                        <a:t>Phase II olaparib trial</a:t>
                      </a:r>
                      <a:endParaRPr lang="en-US" sz="1900" baseline="30000" dirty="0"/>
                    </a:p>
                    <a:p>
                      <a:pPr algn="ctr"/>
                      <a:r>
                        <a:rPr lang="en-US" sz="1900" baseline="0" dirty="0"/>
                        <a:t>(N=298)</a:t>
                      </a:r>
                      <a:endParaRPr lang="en-US" sz="1900" dirty="0">
                        <a:solidFill>
                          <a:schemeClr val="bg1"/>
                        </a:solidFill>
                        <a:latin typeface="Arial" charset="0"/>
                        <a:ea typeface="Arial" charset="0"/>
                        <a:cs typeface="Arial" charset="0"/>
                      </a:endParaRPr>
                    </a:p>
                  </a:txBody>
                  <a:tcPr marL="57713" marR="57713" marT="34291" marB="34291" anchor="ctr"/>
                </a:tc>
                <a:extLst>
                  <a:ext uri="{0D108BD9-81ED-4DB2-BD59-A6C34878D82A}">
                    <a16:rowId xmlns:a16="http://schemas.microsoft.com/office/drawing/2014/main" xmlns="" val="1663918129"/>
                  </a:ext>
                </a:extLst>
              </a:tr>
              <a:tr h="2004060">
                <a:tc>
                  <a:txBody>
                    <a:bodyPr/>
                    <a:lstStyle/>
                    <a:p>
                      <a:r>
                        <a:rPr lang="en-US" sz="1600" dirty="0"/>
                        <a:t>Patient population</a:t>
                      </a:r>
                      <a:endParaRPr lang="en-US" sz="1600" b="1" dirty="0">
                        <a:solidFill>
                          <a:schemeClr val="tx1"/>
                        </a:solidFill>
                        <a:latin typeface="Arial" charset="0"/>
                        <a:ea typeface="Arial" charset="0"/>
                        <a:cs typeface="Arial" charset="0"/>
                      </a:endParaRPr>
                    </a:p>
                  </a:txBody>
                  <a:tcPr marL="57713" marR="57713" marT="34291" marB="34291" anchor="ctr"/>
                </a:tc>
                <a:tc>
                  <a:txBody>
                    <a:bodyPr/>
                    <a:lstStyle/>
                    <a:p>
                      <a:pPr algn="ctr">
                        <a:spcAft>
                          <a:spcPts val="600"/>
                        </a:spcAft>
                      </a:pPr>
                      <a:r>
                        <a:rPr lang="en-US" sz="1600" dirty="0"/>
                        <a:t>n=23</a:t>
                      </a:r>
                    </a:p>
                    <a:p>
                      <a:pPr algn="ctr">
                        <a:spcAft>
                          <a:spcPts val="600"/>
                        </a:spcAft>
                      </a:pPr>
                      <a:r>
                        <a:rPr lang="en-US" sz="1600" dirty="0" err="1"/>
                        <a:t>gBRCAm</a:t>
                      </a:r>
                      <a:endParaRPr lang="en-US" sz="1600" dirty="0"/>
                    </a:p>
                    <a:p>
                      <a:pPr algn="ctr">
                        <a:spcAft>
                          <a:spcPts val="600"/>
                        </a:spcAft>
                      </a:pPr>
                      <a:r>
                        <a:rPr lang="en-US" sz="1600" dirty="0"/>
                        <a:t>Prior gemcitabine for advanced </a:t>
                      </a:r>
                      <a:r>
                        <a:rPr lang="en-US" sz="1600" dirty="0" smtClean="0"/>
                        <a:t>PC</a:t>
                      </a:r>
                      <a:endParaRPr lang="en-US" sz="1600" dirty="0"/>
                    </a:p>
                    <a:p>
                      <a:pPr algn="ctr"/>
                      <a:r>
                        <a:rPr lang="en-US" sz="1600" b="0" dirty="0">
                          <a:solidFill>
                            <a:schemeClr val="tx1"/>
                          </a:solidFill>
                          <a:latin typeface="Arial" charset="0"/>
                          <a:ea typeface="Arial" charset="0"/>
                          <a:cs typeface="Arial" charset="0"/>
                        </a:rPr>
                        <a:t>1</a:t>
                      </a:r>
                      <a:r>
                        <a:rPr lang="en-US" sz="1600" b="0" dirty="0">
                          <a:solidFill>
                            <a:schemeClr val="tx1"/>
                          </a:solidFill>
                          <a:ea typeface="Calibri" panose="020F0502020204030204" pitchFamily="34" charset="0"/>
                          <a:cs typeface="Times New Roman" panose="02020603050405020304" pitchFamily="18" charset="0"/>
                        </a:rPr>
                        <a:t>–8 prior lines of therapy</a:t>
                      </a:r>
                      <a:endParaRPr lang="en-US" sz="1600" b="0" dirty="0">
                        <a:solidFill>
                          <a:schemeClr val="tx1"/>
                        </a:solidFill>
                        <a:latin typeface="Arial" charset="0"/>
                        <a:ea typeface="Arial" charset="0"/>
                        <a:cs typeface="Arial" charset="0"/>
                      </a:endParaRPr>
                    </a:p>
                  </a:txBody>
                  <a:tcPr marL="57713" marR="57713" marT="34291" marB="34291" anchor="ctr"/>
                </a:tc>
                <a:extLst>
                  <a:ext uri="{0D108BD9-81ED-4DB2-BD59-A6C34878D82A}">
                    <a16:rowId xmlns:a16="http://schemas.microsoft.com/office/drawing/2014/main" xmlns="" val="134436371"/>
                  </a:ext>
                </a:extLst>
              </a:tr>
              <a:tr h="494843">
                <a:tc>
                  <a:txBody>
                    <a:bodyPr/>
                    <a:lstStyle/>
                    <a:p>
                      <a:r>
                        <a:rPr lang="en-US" sz="1600" dirty="0"/>
                        <a:t>Median PFS</a:t>
                      </a:r>
                      <a:endParaRPr lang="en-US" sz="1600" b="1" dirty="0">
                        <a:solidFill>
                          <a:schemeClr val="tx1"/>
                        </a:solidFill>
                        <a:latin typeface="Arial" charset="0"/>
                        <a:ea typeface="Arial" charset="0"/>
                        <a:cs typeface="Arial" charset="0"/>
                      </a:endParaRPr>
                    </a:p>
                  </a:txBody>
                  <a:tcPr marL="57713" marR="57713" marT="34291" marB="34291" anchor="ctr"/>
                </a:tc>
                <a:tc>
                  <a:txBody>
                    <a:bodyPr/>
                    <a:lstStyle/>
                    <a:p>
                      <a:pPr algn="ctr"/>
                      <a:r>
                        <a:rPr lang="en-US" sz="1600" dirty="0"/>
                        <a:t>4.6 months</a:t>
                      </a:r>
                      <a:endParaRPr lang="en-US" sz="1600" dirty="0">
                        <a:solidFill>
                          <a:schemeClr val="tx1"/>
                        </a:solidFill>
                        <a:latin typeface="Arial" charset="0"/>
                        <a:ea typeface="Arial" charset="0"/>
                        <a:cs typeface="Arial" charset="0"/>
                      </a:endParaRPr>
                    </a:p>
                  </a:txBody>
                  <a:tcPr marL="57713" marR="57713" marT="34291" marB="34291" anchor="ctr"/>
                </a:tc>
                <a:extLst>
                  <a:ext uri="{0D108BD9-81ED-4DB2-BD59-A6C34878D82A}">
                    <a16:rowId xmlns:a16="http://schemas.microsoft.com/office/drawing/2014/main" xmlns="" val="3319272357"/>
                  </a:ext>
                </a:extLst>
              </a:tr>
              <a:tr h="494843">
                <a:tc>
                  <a:txBody>
                    <a:bodyPr/>
                    <a:lstStyle/>
                    <a:p>
                      <a:r>
                        <a:rPr lang="en-US" sz="1600" dirty="0"/>
                        <a:t>ORR</a:t>
                      </a:r>
                      <a:endParaRPr lang="en-US" sz="1600" b="1" dirty="0">
                        <a:solidFill>
                          <a:schemeClr val="tx1"/>
                        </a:solidFill>
                        <a:latin typeface="Arial" charset="0"/>
                        <a:ea typeface="Arial" charset="0"/>
                        <a:cs typeface="Arial" charset="0"/>
                      </a:endParaRPr>
                    </a:p>
                  </a:txBody>
                  <a:tcPr marL="57713" marR="57713" marT="34291" marB="34291" anchor="ctr"/>
                </a:tc>
                <a:tc>
                  <a:txBody>
                    <a:bodyPr/>
                    <a:lstStyle/>
                    <a:p>
                      <a:pPr algn="ctr"/>
                      <a:r>
                        <a:rPr lang="en-US" sz="1600" dirty="0"/>
                        <a:t>21.7%</a:t>
                      </a:r>
                      <a:endParaRPr lang="en-US" sz="1600" dirty="0">
                        <a:solidFill>
                          <a:schemeClr val="tx1"/>
                        </a:solidFill>
                        <a:latin typeface="Arial" charset="0"/>
                        <a:ea typeface="Arial" charset="0"/>
                        <a:cs typeface="Arial" charset="0"/>
                      </a:endParaRPr>
                    </a:p>
                  </a:txBody>
                  <a:tcPr marL="57713" marR="57713" marT="34291" marB="34291" anchor="ctr"/>
                </a:tc>
                <a:extLst>
                  <a:ext uri="{0D108BD9-81ED-4DB2-BD59-A6C34878D82A}">
                    <a16:rowId xmlns:a16="http://schemas.microsoft.com/office/drawing/2014/main" xmlns="" val="2866663674"/>
                  </a:ext>
                </a:extLst>
              </a:tr>
            </a:tbl>
          </a:graphicData>
        </a:graphic>
      </p:graphicFrame>
      <p:sp>
        <p:nvSpPr>
          <p:cNvPr id="2" name="Title 1"/>
          <p:cNvSpPr>
            <a:spLocks noGrp="1"/>
          </p:cNvSpPr>
          <p:nvPr>
            <p:ph type="title"/>
          </p:nvPr>
        </p:nvSpPr>
        <p:spPr>
          <a:xfrm>
            <a:off x="315559" y="365127"/>
            <a:ext cx="9630486" cy="1325563"/>
          </a:xfrm>
        </p:spPr>
        <p:txBody>
          <a:bodyPr>
            <a:normAutofit fontScale="90000"/>
          </a:bodyPr>
          <a:lstStyle/>
          <a:p>
            <a:r>
              <a:rPr lang="en-US" dirty="0"/>
              <a:t>Rationale for PARP inhibition in BRCA-deficient tumors</a:t>
            </a:r>
            <a:br>
              <a:rPr lang="en-US" dirty="0"/>
            </a:br>
            <a:endParaRPr lang="en-US" dirty="0"/>
          </a:p>
        </p:txBody>
      </p:sp>
      <p:sp>
        <p:nvSpPr>
          <p:cNvPr id="4" name="TextBox 3">
            <a:extLst>
              <a:ext uri="{FF2B5EF4-FFF2-40B4-BE49-F238E27FC236}">
                <a16:creationId xmlns:a16="http://schemas.microsoft.com/office/drawing/2014/main" xmlns="" id="{6D16BB74-D7E0-4493-B226-82BEF5DB2825}"/>
              </a:ext>
            </a:extLst>
          </p:cNvPr>
          <p:cNvSpPr txBox="1"/>
          <p:nvPr/>
        </p:nvSpPr>
        <p:spPr>
          <a:xfrm>
            <a:off x="7296925" y="1412790"/>
            <a:ext cx="2266820" cy="400103"/>
          </a:xfrm>
          <a:prstGeom prst="rect">
            <a:avLst/>
          </a:prstGeom>
          <a:noFill/>
        </p:spPr>
        <p:txBody>
          <a:bodyPr wrap="square" lIns="91434" tIns="45717" rIns="91434" bIns="45717" rtlCol="0">
            <a:spAutoFit/>
          </a:bodyPr>
          <a:lstStyle/>
          <a:p>
            <a:pPr algn="ctr" defTabSz="914340" fontAlgn="auto">
              <a:spcBef>
                <a:spcPts val="0"/>
              </a:spcBef>
              <a:spcAft>
                <a:spcPts val="0"/>
              </a:spcAft>
            </a:pPr>
            <a:r>
              <a:rPr lang="en-GB" sz="2000" b="1" u="sng" dirty="0">
                <a:solidFill>
                  <a:srgbClr val="FFFF00"/>
                </a:solidFill>
                <a:latin typeface="Trebuchet MS"/>
                <a:cs typeface="+mn-cs"/>
              </a:rPr>
              <a:t>Clinical evidence</a:t>
            </a:r>
            <a:endParaRPr lang="en-GB" sz="2000" b="1" dirty="0">
              <a:solidFill>
                <a:srgbClr val="FFFF00"/>
              </a:solidFill>
              <a:latin typeface="Trebuchet MS"/>
              <a:cs typeface="+mn-cs"/>
            </a:endParaRPr>
          </a:p>
        </p:txBody>
      </p:sp>
      <p:sp>
        <p:nvSpPr>
          <p:cNvPr id="34" name="Rectangle 33">
            <a:extLst>
              <a:ext uri="{FF2B5EF4-FFF2-40B4-BE49-F238E27FC236}">
                <a16:creationId xmlns:a16="http://schemas.microsoft.com/office/drawing/2014/main" xmlns="" id="{D0650B9F-7BE5-4A2C-8CC6-C3CCFB020EDE}"/>
              </a:ext>
            </a:extLst>
          </p:cNvPr>
          <p:cNvSpPr/>
          <p:nvPr/>
        </p:nvSpPr>
        <p:spPr>
          <a:xfrm>
            <a:off x="197362" y="5994189"/>
            <a:ext cx="9630486" cy="346243"/>
          </a:xfrm>
          <a:prstGeom prst="rect">
            <a:avLst/>
          </a:prstGeom>
        </p:spPr>
        <p:txBody>
          <a:bodyPr wrap="square" lIns="91434" tIns="45717" rIns="91434" bIns="45717">
            <a:spAutoFit/>
          </a:bodyPr>
          <a:lstStyle/>
          <a:p>
            <a:pPr defTabSz="914340" fontAlgn="auto">
              <a:lnSpc>
                <a:spcPct val="150000"/>
              </a:lnSpc>
              <a:spcBef>
                <a:spcPts val="0"/>
              </a:spcBef>
              <a:spcAft>
                <a:spcPts val="0"/>
              </a:spcAft>
              <a:tabLst>
                <a:tab pos="342877" algn="r"/>
                <a:tab pos="457170" algn="l"/>
              </a:tabLst>
            </a:pPr>
            <a:r>
              <a:rPr lang="en-US" sz="1100" dirty="0">
                <a:solidFill>
                  <a:prstClr val="white"/>
                </a:solidFill>
                <a:latin typeface="Trebuchet MS"/>
                <a:ea typeface="Calibri" panose="020F0502020204030204" pitchFamily="34" charset="0"/>
                <a:cs typeface="Times New Roman" panose="02020603050405020304" pitchFamily="18" charset="0"/>
              </a:rPr>
              <a:t>1. O’Connor M </a:t>
            </a:r>
            <a:r>
              <a:rPr lang="en-US" sz="1100" i="1" dirty="0">
                <a:solidFill>
                  <a:prstClr val="white"/>
                </a:solidFill>
                <a:latin typeface="Trebuchet MS"/>
                <a:ea typeface="Calibri" panose="020F0502020204030204" pitchFamily="34" charset="0"/>
                <a:cs typeface="Times New Roman" panose="02020603050405020304" pitchFamily="18" charset="0"/>
              </a:rPr>
              <a:t>et al. Mol Cell </a:t>
            </a:r>
            <a:r>
              <a:rPr lang="en-US" sz="1100" dirty="0">
                <a:solidFill>
                  <a:prstClr val="white"/>
                </a:solidFill>
                <a:latin typeface="Trebuchet MS"/>
                <a:ea typeface="Calibri" panose="020F0502020204030204" pitchFamily="34" charset="0"/>
                <a:cs typeface="Times New Roman" panose="02020603050405020304" pitchFamily="18" charset="0"/>
              </a:rPr>
              <a:t>2015;60:547–560; 2. Kaufman B </a:t>
            </a:r>
            <a:r>
              <a:rPr lang="en-US" sz="1100" i="1" dirty="0">
                <a:solidFill>
                  <a:prstClr val="white"/>
                </a:solidFill>
                <a:latin typeface="Trebuchet MS"/>
                <a:ea typeface="Calibri" panose="020F0502020204030204" pitchFamily="34" charset="0"/>
                <a:cs typeface="Times New Roman" panose="02020603050405020304" pitchFamily="18" charset="0"/>
              </a:rPr>
              <a:t>et al. J Clin Oncol </a:t>
            </a:r>
            <a:r>
              <a:rPr lang="en-US" sz="1100" dirty="0">
                <a:solidFill>
                  <a:prstClr val="white"/>
                </a:solidFill>
                <a:latin typeface="Trebuchet MS"/>
                <a:ea typeface="Calibri" panose="020F0502020204030204" pitchFamily="34" charset="0"/>
                <a:cs typeface="Times New Roman" panose="02020603050405020304" pitchFamily="18" charset="0"/>
              </a:rPr>
              <a:t>2015;33:244–250 </a:t>
            </a:r>
          </a:p>
        </p:txBody>
      </p:sp>
      <p:sp>
        <p:nvSpPr>
          <p:cNvPr id="35" name="TextBox 34">
            <a:extLst>
              <a:ext uri="{FF2B5EF4-FFF2-40B4-BE49-F238E27FC236}">
                <a16:creationId xmlns:a16="http://schemas.microsoft.com/office/drawing/2014/main" xmlns="" id="{DE2F9A30-3579-46F2-BC4A-8CF925853791}"/>
              </a:ext>
            </a:extLst>
          </p:cNvPr>
          <p:cNvSpPr txBox="1"/>
          <p:nvPr/>
        </p:nvSpPr>
        <p:spPr>
          <a:xfrm>
            <a:off x="1658859" y="1300712"/>
            <a:ext cx="2184965" cy="707880"/>
          </a:xfrm>
          <a:prstGeom prst="rect">
            <a:avLst/>
          </a:prstGeom>
          <a:noFill/>
        </p:spPr>
        <p:txBody>
          <a:bodyPr wrap="square" lIns="91434" tIns="45717" rIns="91434" bIns="45717" rtlCol="0">
            <a:spAutoFit/>
          </a:bodyPr>
          <a:lstStyle/>
          <a:p>
            <a:pPr algn="ctr" defTabSz="914340" fontAlgn="auto">
              <a:spcBef>
                <a:spcPts val="0"/>
              </a:spcBef>
              <a:spcAft>
                <a:spcPts val="0"/>
              </a:spcAft>
            </a:pPr>
            <a:r>
              <a:rPr lang="en-GB" sz="2000" b="1" u="sng" dirty="0">
                <a:solidFill>
                  <a:srgbClr val="FFFF00"/>
                </a:solidFill>
                <a:latin typeface="Trebuchet MS"/>
                <a:cs typeface="+mn-cs"/>
              </a:rPr>
              <a:t>Method of action</a:t>
            </a:r>
            <a:endParaRPr lang="en-GB" sz="2000" b="1" dirty="0">
              <a:solidFill>
                <a:srgbClr val="FFFF00"/>
              </a:solidFill>
              <a:latin typeface="Trebuchet MS"/>
              <a:cs typeface="+mn-cs"/>
            </a:endParaRPr>
          </a:p>
        </p:txBody>
      </p:sp>
      <p:sp>
        <p:nvSpPr>
          <p:cNvPr id="36" name="Rectangle: Rounded Corners 43">
            <a:extLst>
              <a:ext uri="{FF2B5EF4-FFF2-40B4-BE49-F238E27FC236}">
                <a16:creationId xmlns:a16="http://schemas.microsoft.com/office/drawing/2014/main" xmlns="" id="{E9EFA4CF-25EA-4FF3-9DF0-BC45D624A498}"/>
              </a:ext>
            </a:extLst>
          </p:cNvPr>
          <p:cNvSpPr/>
          <p:nvPr/>
        </p:nvSpPr>
        <p:spPr>
          <a:xfrm>
            <a:off x="125871" y="1628801"/>
            <a:ext cx="2076183" cy="990908"/>
          </a:xfrm>
          <a:prstGeom prst="roundRect">
            <a:avLst>
              <a:gd name="adj" fmla="val 0"/>
            </a:avLst>
          </a:prstGeom>
          <a:solidFill>
            <a:schemeClr val="accent2">
              <a:lumMod val="20000"/>
              <a:lumOff val="8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4" tIns="45717" rIns="35998" bIns="45717" rtlCol="0" anchor="ctr"/>
          <a:lstStyle/>
          <a:p>
            <a:pPr algn="ctr" defTabSz="914340" fontAlgn="auto">
              <a:spcBef>
                <a:spcPts val="0"/>
              </a:spcBef>
              <a:spcAft>
                <a:spcPts val="0"/>
              </a:spcAft>
            </a:pPr>
            <a:r>
              <a:rPr lang="en-GB" sz="1600" b="1" dirty="0">
                <a:solidFill>
                  <a:srgbClr val="113468"/>
                </a:solidFill>
                <a:ea typeface="Arial" charset="0"/>
                <a:cs typeface="Arial" charset="0"/>
              </a:rPr>
              <a:t>Olaparib traps PARP </a:t>
            </a:r>
            <a:br>
              <a:rPr lang="en-GB" sz="1600" b="1" dirty="0">
                <a:solidFill>
                  <a:srgbClr val="113468"/>
                </a:solidFill>
                <a:ea typeface="Arial" charset="0"/>
                <a:cs typeface="Arial" charset="0"/>
              </a:rPr>
            </a:br>
            <a:r>
              <a:rPr lang="en-GB" sz="1600" b="1" dirty="0">
                <a:solidFill>
                  <a:srgbClr val="113468"/>
                </a:solidFill>
                <a:ea typeface="Arial" charset="0"/>
                <a:cs typeface="Arial" charset="0"/>
              </a:rPr>
              <a:t>at sites of DNA </a:t>
            </a:r>
            <a:br>
              <a:rPr lang="en-GB" sz="1600" b="1" dirty="0">
                <a:solidFill>
                  <a:srgbClr val="113468"/>
                </a:solidFill>
                <a:ea typeface="Arial" charset="0"/>
                <a:cs typeface="Arial" charset="0"/>
              </a:rPr>
            </a:br>
            <a:r>
              <a:rPr lang="en-GB" sz="1600" b="1" dirty="0">
                <a:solidFill>
                  <a:srgbClr val="113468"/>
                </a:solidFill>
                <a:ea typeface="Arial" charset="0"/>
                <a:cs typeface="Arial" charset="0"/>
              </a:rPr>
              <a:t>single-strand breaks</a:t>
            </a:r>
          </a:p>
        </p:txBody>
      </p:sp>
      <p:cxnSp>
        <p:nvCxnSpPr>
          <p:cNvPr id="37" name="Straight Arrow Connector 36">
            <a:extLst>
              <a:ext uri="{FF2B5EF4-FFF2-40B4-BE49-F238E27FC236}">
                <a16:creationId xmlns:a16="http://schemas.microsoft.com/office/drawing/2014/main" xmlns="" id="{FC13E5CB-19F5-4B03-8A37-90E6400FC554}"/>
              </a:ext>
            </a:extLst>
          </p:cNvPr>
          <p:cNvCxnSpPr/>
          <p:nvPr/>
        </p:nvCxnSpPr>
        <p:spPr>
          <a:xfrm>
            <a:off x="2295084" y="2235203"/>
            <a:ext cx="388637" cy="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43">
            <a:extLst>
              <a:ext uri="{FF2B5EF4-FFF2-40B4-BE49-F238E27FC236}">
                <a16:creationId xmlns:a16="http://schemas.microsoft.com/office/drawing/2014/main" xmlns="" id="{80939AB2-EFD5-4CE1-B662-A97299002B5A}"/>
              </a:ext>
            </a:extLst>
          </p:cNvPr>
          <p:cNvSpPr/>
          <p:nvPr/>
        </p:nvSpPr>
        <p:spPr>
          <a:xfrm>
            <a:off x="2776748" y="1810182"/>
            <a:ext cx="1958730" cy="809527"/>
          </a:xfrm>
          <a:prstGeom prst="roundRect">
            <a:avLst>
              <a:gd name="adj" fmla="val 0"/>
            </a:avLst>
          </a:prstGeom>
          <a:solidFill>
            <a:schemeClr val="accent2">
              <a:lumMod val="20000"/>
              <a:lumOff val="8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4" tIns="45717" rIns="35998" bIns="45717" rtlCol="0" anchor="ctr"/>
          <a:lstStyle/>
          <a:p>
            <a:pPr algn="ctr" defTabSz="914340" fontAlgn="auto">
              <a:spcBef>
                <a:spcPts val="0"/>
              </a:spcBef>
              <a:spcAft>
                <a:spcPts val="0"/>
              </a:spcAft>
            </a:pPr>
            <a:r>
              <a:rPr lang="en-GB" sz="1600" b="1" dirty="0">
                <a:solidFill>
                  <a:srgbClr val="113468"/>
                </a:solidFill>
                <a:ea typeface="Arial" charset="0"/>
                <a:cs typeface="Arial" charset="0"/>
              </a:rPr>
              <a:t>Accumulation of DNA double-strand breaks</a:t>
            </a:r>
          </a:p>
        </p:txBody>
      </p:sp>
      <p:cxnSp>
        <p:nvCxnSpPr>
          <p:cNvPr id="39" name="Connector: Elbow 38">
            <a:extLst>
              <a:ext uri="{FF2B5EF4-FFF2-40B4-BE49-F238E27FC236}">
                <a16:creationId xmlns:a16="http://schemas.microsoft.com/office/drawing/2014/main" xmlns="" id="{A2308775-88D3-4FC4-BA52-F8CF04772F9C}"/>
              </a:ext>
            </a:extLst>
          </p:cNvPr>
          <p:cNvCxnSpPr>
            <a:cxnSpLocks/>
          </p:cNvCxnSpPr>
          <p:nvPr/>
        </p:nvCxnSpPr>
        <p:spPr>
          <a:xfrm rot="5400000">
            <a:off x="2888049" y="2825040"/>
            <a:ext cx="957719" cy="789016"/>
          </a:xfrm>
          <a:prstGeom prst="bentConnector3">
            <a:avLst>
              <a:gd name="adj1" fmla="val 50000"/>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xmlns="" id="{F12F3977-AEB6-462B-A6F9-19EA0902F0CC}"/>
              </a:ext>
            </a:extLst>
          </p:cNvPr>
          <p:cNvCxnSpPr>
            <a:cxnSpLocks/>
          </p:cNvCxnSpPr>
          <p:nvPr/>
        </p:nvCxnSpPr>
        <p:spPr>
          <a:xfrm rot="16200000" flipH="1">
            <a:off x="3684846" y="2822749"/>
            <a:ext cx="957721" cy="793624"/>
          </a:xfrm>
          <a:prstGeom prst="bentConnector3">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40">
            <a:extLst>
              <a:ext uri="{FF2B5EF4-FFF2-40B4-BE49-F238E27FC236}">
                <a16:creationId xmlns:a16="http://schemas.microsoft.com/office/drawing/2014/main" xmlns="" id="{E85ACAB5-EF24-4D7E-A9D6-84CC4127FF4E}"/>
              </a:ext>
            </a:extLst>
          </p:cNvPr>
          <p:cNvGrpSpPr/>
          <p:nvPr/>
        </p:nvGrpSpPr>
        <p:grpSpPr>
          <a:xfrm>
            <a:off x="2108301" y="2746712"/>
            <a:ext cx="636051" cy="844159"/>
            <a:chOff x="-1047959" y="772591"/>
            <a:chExt cx="856412" cy="956507"/>
          </a:xfrm>
        </p:grpSpPr>
        <p:sp>
          <p:nvSpPr>
            <p:cNvPr id="42" name="Star: 8 Points 1">
              <a:extLst>
                <a:ext uri="{FF2B5EF4-FFF2-40B4-BE49-F238E27FC236}">
                  <a16:creationId xmlns:a16="http://schemas.microsoft.com/office/drawing/2014/main" xmlns="" id="{970C32DB-7666-4CE0-A261-D247E5D407FC}"/>
                </a:ext>
              </a:extLst>
            </p:cNvPr>
            <p:cNvSpPr/>
            <p:nvPr/>
          </p:nvSpPr>
          <p:spPr>
            <a:xfrm>
              <a:off x="-1047959" y="772591"/>
              <a:ext cx="856412" cy="956507"/>
            </a:xfrm>
            <a:custGeom>
              <a:avLst/>
              <a:gdLst>
                <a:gd name="connsiteX0" fmla="*/ 0 w 914400"/>
                <a:gd name="connsiteY0" fmla="*/ 457200 h 914400"/>
                <a:gd name="connsiteX1" fmla="*/ 140402 w 914400"/>
                <a:gd name="connsiteY1" fmla="*/ 325979 h 914400"/>
                <a:gd name="connsiteX2" fmla="*/ 133911 w 914400"/>
                <a:gd name="connsiteY2" fmla="*/ 133911 h 914400"/>
                <a:gd name="connsiteX3" fmla="*/ 325979 w 914400"/>
                <a:gd name="connsiteY3" fmla="*/ 140402 h 914400"/>
                <a:gd name="connsiteX4" fmla="*/ 457200 w 914400"/>
                <a:gd name="connsiteY4" fmla="*/ 0 h 914400"/>
                <a:gd name="connsiteX5" fmla="*/ 588421 w 914400"/>
                <a:gd name="connsiteY5" fmla="*/ 140402 h 914400"/>
                <a:gd name="connsiteX6" fmla="*/ 780489 w 914400"/>
                <a:gd name="connsiteY6" fmla="*/ 133911 h 914400"/>
                <a:gd name="connsiteX7" fmla="*/ 773998 w 914400"/>
                <a:gd name="connsiteY7" fmla="*/ 325979 h 914400"/>
                <a:gd name="connsiteX8" fmla="*/ 914400 w 914400"/>
                <a:gd name="connsiteY8" fmla="*/ 457200 h 914400"/>
                <a:gd name="connsiteX9" fmla="*/ 773998 w 914400"/>
                <a:gd name="connsiteY9" fmla="*/ 588421 h 914400"/>
                <a:gd name="connsiteX10" fmla="*/ 780489 w 914400"/>
                <a:gd name="connsiteY10" fmla="*/ 780489 h 914400"/>
                <a:gd name="connsiteX11" fmla="*/ 588421 w 914400"/>
                <a:gd name="connsiteY11" fmla="*/ 773998 h 914400"/>
                <a:gd name="connsiteX12" fmla="*/ 457200 w 914400"/>
                <a:gd name="connsiteY12" fmla="*/ 914400 h 914400"/>
                <a:gd name="connsiteX13" fmla="*/ 325979 w 914400"/>
                <a:gd name="connsiteY13" fmla="*/ 773998 h 914400"/>
                <a:gd name="connsiteX14" fmla="*/ 133911 w 914400"/>
                <a:gd name="connsiteY14" fmla="*/ 780489 h 914400"/>
                <a:gd name="connsiteX15" fmla="*/ 140402 w 914400"/>
                <a:gd name="connsiteY15" fmla="*/ 588421 h 914400"/>
                <a:gd name="connsiteX16" fmla="*/ 0 w 914400"/>
                <a:gd name="connsiteY16" fmla="*/ 457200 h 914400"/>
                <a:gd name="connsiteX0" fmla="*/ 0 w 914400"/>
                <a:gd name="connsiteY0" fmla="*/ 457200 h 914400"/>
                <a:gd name="connsiteX1" fmla="*/ 140402 w 914400"/>
                <a:gd name="connsiteY1" fmla="*/ 325979 h 914400"/>
                <a:gd name="connsiteX2" fmla="*/ 133911 w 914400"/>
                <a:gd name="connsiteY2" fmla="*/ 133911 h 914400"/>
                <a:gd name="connsiteX3" fmla="*/ 325979 w 914400"/>
                <a:gd name="connsiteY3" fmla="*/ 140402 h 914400"/>
                <a:gd name="connsiteX4" fmla="*/ 457200 w 914400"/>
                <a:gd name="connsiteY4" fmla="*/ 0 h 914400"/>
                <a:gd name="connsiteX5" fmla="*/ 588421 w 914400"/>
                <a:gd name="connsiteY5" fmla="*/ 140402 h 914400"/>
                <a:gd name="connsiteX6" fmla="*/ 780489 w 914400"/>
                <a:gd name="connsiteY6" fmla="*/ 133911 h 914400"/>
                <a:gd name="connsiteX7" fmla="*/ 773998 w 914400"/>
                <a:gd name="connsiteY7" fmla="*/ 325979 h 914400"/>
                <a:gd name="connsiteX8" fmla="*/ 914400 w 914400"/>
                <a:gd name="connsiteY8" fmla="*/ 457200 h 914400"/>
                <a:gd name="connsiteX9" fmla="*/ 773998 w 914400"/>
                <a:gd name="connsiteY9" fmla="*/ 588421 h 914400"/>
                <a:gd name="connsiteX10" fmla="*/ 780489 w 914400"/>
                <a:gd name="connsiteY10" fmla="*/ 780489 h 914400"/>
                <a:gd name="connsiteX11" fmla="*/ 588421 w 914400"/>
                <a:gd name="connsiteY11" fmla="*/ 773998 h 914400"/>
                <a:gd name="connsiteX12" fmla="*/ 457200 w 914400"/>
                <a:gd name="connsiteY12" fmla="*/ 914400 h 914400"/>
                <a:gd name="connsiteX13" fmla="*/ 325979 w 914400"/>
                <a:gd name="connsiteY13" fmla="*/ 773998 h 914400"/>
                <a:gd name="connsiteX14" fmla="*/ 133911 w 914400"/>
                <a:gd name="connsiteY14" fmla="*/ 780489 h 914400"/>
                <a:gd name="connsiteX15" fmla="*/ 140402 w 914400"/>
                <a:gd name="connsiteY15" fmla="*/ 588421 h 914400"/>
                <a:gd name="connsiteX16" fmla="*/ 0 w 914400"/>
                <a:gd name="connsiteY16" fmla="*/ 457200 h 914400"/>
                <a:gd name="connsiteX0" fmla="*/ 0 w 914400"/>
                <a:gd name="connsiteY0" fmla="*/ 457200 h 914400"/>
                <a:gd name="connsiteX1" fmla="*/ 140402 w 914400"/>
                <a:gd name="connsiteY1" fmla="*/ 325979 h 914400"/>
                <a:gd name="connsiteX2" fmla="*/ 133911 w 914400"/>
                <a:gd name="connsiteY2" fmla="*/ 133911 h 914400"/>
                <a:gd name="connsiteX3" fmla="*/ 325979 w 914400"/>
                <a:gd name="connsiteY3" fmla="*/ 140402 h 914400"/>
                <a:gd name="connsiteX4" fmla="*/ 457200 w 914400"/>
                <a:gd name="connsiteY4" fmla="*/ 0 h 914400"/>
                <a:gd name="connsiteX5" fmla="*/ 588421 w 914400"/>
                <a:gd name="connsiteY5" fmla="*/ 140402 h 914400"/>
                <a:gd name="connsiteX6" fmla="*/ 780489 w 914400"/>
                <a:gd name="connsiteY6" fmla="*/ 133911 h 914400"/>
                <a:gd name="connsiteX7" fmla="*/ 773998 w 914400"/>
                <a:gd name="connsiteY7" fmla="*/ 325979 h 914400"/>
                <a:gd name="connsiteX8" fmla="*/ 914400 w 914400"/>
                <a:gd name="connsiteY8" fmla="*/ 457200 h 914400"/>
                <a:gd name="connsiteX9" fmla="*/ 773998 w 914400"/>
                <a:gd name="connsiteY9" fmla="*/ 588421 h 914400"/>
                <a:gd name="connsiteX10" fmla="*/ 780489 w 914400"/>
                <a:gd name="connsiteY10" fmla="*/ 780489 h 914400"/>
                <a:gd name="connsiteX11" fmla="*/ 588421 w 914400"/>
                <a:gd name="connsiteY11" fmla="*/ 773998 h 914400"/>
                <a:gd name="connsiteX12" fmla="*/ 457200 w 914400"/>
                <a:gd name="connsiteY12" fmla="*/ 914400 h 914400"/>
                <a:gd name="connsiteX13" fmla="*/ 325979 w 914400"/>
                <a:gd name="connsiteY13" fmla="*/ 773998 h 914400"/>
                <a:gd name="connsiteX14" fmla="*/ 133911 w 914400"/>
                <a:gd name="connsiteY14" fmla="*/ 780489 h 914400"/>
                <a:gd name="connsiteX15" fmla="*/ 140402 w 914400"/>
                <a:gd name="connsiteY15" fmla="*/ 588421 h 914400"/>
                <a:gd name="connsiteX16" fmla="*/ 0 w 914400"/>
                <a:gd name="connsiteY16" fmla="*/ 457200 h 914400"/>
                <a:gd name="connsiteX0" fmla="*/ 0 w 914400"/>
                <a:gd name="connsiteY0" fmla="*/ 457200 h 914400"/>
                <a:gd name="connsiteX1" fmla="*/ 140402 w 914400"/>
                <a:gd name="connsiteY1" fmla="*/ 325979 h 914400"/>
                <a:gd name="connsiteX2" fmla="*/ 133911 w 914400"/>
                <a:gd name="connsiteY2" fmla="*/ 133911 h 914400"/>
                <a:gd name="connsiteX3" fmla="*/ 325979 w 914400"/>
                <a:gd name="connsiteY3" fmla="*/ 140402 h 914400"/>
                <a:gd name="connsiteX4" fmla="*/ 457200 w 914400"/>
                <a:gd name="connsiteY4" fmla="*/ 0 h 914400"/>
                <a:gd name="connsiteX5" fmla="*/ 588421 w 914400"/>
                <a:gd name="connsiteY5" fmla="*/ 140402 h 914400"/>
                <a:gd name="connsiteX6" fmla="*/ 780489 w 914400"/>
                <a:gd name="connsiteY6" fmla="*/ 133911 h 914400"/>
                <a:gd name="connsiteX7" fmla="*/ 773998 w 914400"/>
                <a:gd name="connsiteY7" fmla="*/ 325979 h 914400"/>
                <a:gd name="connsiteX8" fmla="*/ 914400 w 914400"/>
                <a:gd name="connsiteY8" fmla="*/ 457200 h 914400"/>
                <a:gd name="connsiteX9" fmla="*/ 773998 w 914400"/>
                <a:gd name="connsiteY9" fmla="*/ 588421 h 914400"/>
                <a:gd name="connsiteX10" fmla="*/ 780489 w 914400"/>
                <a:gd name="connsiteY10" fmla="*/ 780489 h 914400"/>
                <a:gd name="connsiteX11" fmla="*/ 588421 w 914400"/>
                <a:gd name="connsiteY11" fmla="*/ 773998 h 914400"/>
                <a:gd name="connsiteX12" fmla="*/ 457200 w 914400"/>
                <a:gd name="connsiteY12" fmla="*/ 914400 h 914400"/>
                <a:gd name="connsiteX13" fmla="*/ 325979 w 914400"/>
                <a:gd name="connsiteY13" fmla="*/ 773998 h 914400"/>
                <a:gd name="connsiteX14" fmla="*/ 133911 w 914400"/>
                <a:gd name="connsiteY14" fmla="*/ 780489 h 914400"/>
                <a:gd name="connsiteX15" fmla="*/ 140402 w 914400"/>
                <a:gd name="connsiteY15" fmla="*/ 588421 h 914400"/>
                <a:gd name="connsiteX16" fmla="*/ 0 w 914400"/>
                <a:gd name="connsiteY16" fmla="*/ 457200 h 914400"/>
                <a:gd name="connsiteX0" fmla="*/ 0 w 914400"/>
                <a:gd name="connsiteY0" fmla="*/ 457200 h 914400"/>
                <a:gd name="connsiteX1" fmla="*/ 140402 w 914400"/>
                <a:gd name="connsiteY1" fmla="*/ 325979 h 914400"/>
                <a:gd name="connsiteX2" fmla="*/ 133911 w 914400"/>
                <a:gd name="connsiteY2" fmla="*/ 133911 h 914400"/>
                <a:gd name="connsiteX3" fmla="*/ 325979 w 914400"/>
                <a:gd name="connsiteY3" fmla="*/ 140402 h 914400"/>
                <a:gd name="connsiteX4" fmla="*/ 457200 w 914400"/>
                <a:gd name="connsiteY4" fmla="*/ 0 h 914400"/>
                <a:gd name="connsiteX5" fmla="*/ 588421 w 914400"/>
                <a:gd name="connsiteY5" fmla="*/ 140402 h 914400"/>
                <a:gd name="connsiteX6" fmla="*/ 780489 w 914400"/>
                <a:gd name="connsiteY6" fmla="*/ 133911 h 914400"/>
                <a:gd name="connsiteX7" fmla="*/ 773998 w 914400"/>
                <a:gd name="connsiteY7" fmla="*/ 325979 h 914400"/>
                <a:gd name="connsiteX8" fmla="*/ 914400 w 914400"/>
                <a:gd name="connsiteY8" fmla="*/ 457200 h 914400"/>
                <a:gd name="connsiteX9" fmla="*/ 773998 w 914400"/>
                <a:gd name="connsiteY9" fmla="*/ 588421 h 914400"/>
                <a:gd name="connsiteX10" fmla="*/ 780489 w 914400"/>
                <a:gd name="connsiteY10" fmla="*/ 780489 h 914400"/>
                <a:gd name="connsiteX11" fmla="*/ 588421 w 914400"/>
                <a:gd name="connsiteY11" fmla="*/ 773998 h 914400"/>
                <a:gd name="connsiteX12" fmla="*/ 457200 w 914400"/>
                <a:gd name="connsiteY12" fmla="*/ 914400 h 914400"/>
                <a:gd name="connsiteX13" fmla="*/ 325979 w 914400"/>
                <a:gd name="connsiteY13" fmla="*/ 773998 h 914400"/>
                <a:gd name="connsiteX14" fmla="*/ 133911 w 914400"/>
                <a:gd name="connsiteY14" fmla="*/ 780489 h 914400"/>
                <a:gd name="connsiteX15" fmla="*/ 140402 w 914400"/>
                <a:gd name="connsiteY15" fmla="*/ 588421 h 914400"/>
                <a:gd name="connsiteX16" fmla="*/ 0 w 914400"/>
                <a:gd name="connsiteY16" fmla="*/ 457200 h 914400"/>
                <a:gd name="connsiteX0" fmla="*/ 0 w 922721"/>
                <a:gd name="connsiteY0" fmla="*/ 457200 h 914400"/>
                <a:gd name="connsiteX1" fmla="*/ 140402 w 922721"/>
                <a:gd name="connsiteY1" fmla="*/ 325979 h 914400"/>
                <a:gd name="connsiteX2" fmla="*/ 133911 w 922721"/>
                <a:gd name="connsiteY2" fmla="*/ 133911 h 914400"/>
                <a:gd name="connsiteX3" fmla="*/ 325979 w 922721"/>
                <a:gd name="connsiteY3" fmla="*/ 140402 h 914400"/>
                <a:gd name="connsiteX4" fmla="*/ 457200 w 922721"/>
                <a:gd name="connsiteY4" fmla="*/ 0 h 914400"/>
                <a:gd name="connsiteX5" fmla="*/ 588421 w 922721"/>
                <a:gd name="connsiteY5" fmla="*/ 140402 h 914400"/>
                <a:gd name="connsiteX6" fmla="*/ 780489 w 922721"/>
                <a:gd name="connsiteY6" fmla="*/ 133911 h 914400"/>
                <a:gd name="connsiteX7" fmla="*/ 773998 w 922721"/>
                <a:gd name="connsiteY7" fmla="*/ 325979 h 914400"/>
                <a:gd name="connsiteX8" fmla="*/ 914400 w 922721"/>
                <a:gd name="connsiteY8" fmla="*/ 457200 h 914400"/>
                <a:gd name="connsiteX9" fmla="*/ 773998 w 922721"/>
                <a:gd name="connsiteY9" fmla="*/ 588421 h 914400"/>
                <a:gd name="connsiteX10" fmla="*/ 780489 w 922721"/>
                <a:gd name="connsiteY10" fmla="*/ 780489 h 914400"/>
                <a:gd name="connsiteX11" fmla="*/ 588421 w 922721"/>
                <a:gd name="connsiteY11" fmla="*/ 773998 h 914400"/>
                <a:gd name="connsiteX12" fmla="*/ 457200 w 922721"/>
                <a:gd name="connsiteY12" fmla="*/ 914400 h 914400"/>
                <a:gd name="connsiteX13" fmla="*/ 325979 w 922721"/>
                <a:gd name="connsiteY13" fmla="*/ 773998 h 914400"/>
                <a:gd name="connsiteX14" fmla="*/ 133911 w 922721"/>
                <a:gd name="connsiteY14" fmla="*/ 780489 h 914400"/>
                <a:gd name="connsiteX15" fmla="*/ 140402 w 922721"/>
                <a:gd name="connsiteY15" fmla="*/ 588421 h 914400"/>
                <a:gd name="connsiteX16" fmla="*/ 0 w 922721"/>
                <a:gd name="connsiteY16" fmla="*/ 457200 h 914400"/>
                <a:gd name="connsiteX0" fmla="*/ 0 w 914410"/>
                <a:gd name="connsiteY0" fmla="*/ 457200 h 914400"/>
                <a:gd name="connsiteX1" fmla="*/ 140402 w 914410"/>
                <a:gd name="connsiteY1" fmla="*/ 325979 h 914400"/>
                <a:gd name="connsiteX2" fmla="*/ 133911 w 914410"/>
                <a:gd name="connsiteY2" fmla="*/ 133911 h 914400"/>
                <a:gd name="connsiteX3" fmla="*/ 325979 w 914410"/>
                <a:gd name="connsiteY3" fmla="*/ 140402 h 914400"/>
                <a:gd name="connsiteX4" fmla="*/ 457200 w 914410"/>
                <a:gd name="connsiteY4" fmla="*/ 0 h 914400"/>
                <a:gd name="connsiteX5" fmla="*/ 588421 w 914410"/>
                <a:gd name="connsiteY5" fmla="*/ 140402 h 914400"/>
                <a:gd name="connsiteX6" fmla="*/ 780489 w 914410"/>
                <a:gd name="connsiteY6" fmla="*/ 133911 h 914400"/>
                <a:gd name="connsiteX7" fmla="*/ 773998 w 914410"/>
                <a:gd name="connsiteY7" fmla="*/ 325979 h 914400"/>
                <a:gd name="connsiteX8" fmla="*/ 914400 w 914410"/>
                <a:gd name="connsiteY8" fmla="*/ 457200 h 914400"/>
                <a:gd name="connsiteX9" fmla="*/ 780489 w 914410"/>
                <a:gd name="connsiteY9" fmla="*/ 780489 h 914400"/>
                <a:gd name="connsiteX10" fmla="*/ 588421 w 914410"/>
                <a:gd name="connsiteY10" fmla="*/ 773998 h 914400"/>
                <a:gd name="connsiteX11" fmla="*/ 457200 w 914410"/>
                <a:gd name="connsiteY11" fmla="*/ 914400 h 914400"/>
                <a:gd name="connsiteX12" fmla="*/ 325979 w 914410"/>
                <a:gd name="connsiteY12" fmla="*/ 773998 h 914400"/>
                <a:gd name="connsiteX13" fmla="*/ 133911 w 914410"/>
                <a:gd name="connsiteY13" fmla="*/ 780489 h 914400"/>
                <a:gd name="connsiteX14" fmla="*/ 140402 w 914410"/>
                <a:gd name="connsiteY14" fmla="*/ 588421 h 914400"/>
                <a:gd name="connsiteX15" fmla="*/ 0 w 914410"/>
                <a:gd name="connsiteY15" fmla="*/ 457200 h 914400"/>
                <a:gd name="connsiteX0" fmla="*/ 0 w 914410"/>
                <a:gd name="connsiteY0" fmla="*/ 457200 h 914400"/>
                <a:gd name="connsiteX1" fmla="*/ 140402 w 914410"/>
                <a:gd name="connsiteY1" fmla="*/ 325979 h 914400"/>
                <a:gd name="connsiteX2" fmla="*/ 133911 w 914410"/>
                <a:gd name="connsiteY2" fmla="*/ 133911 h 914400"/>
                <a:gd name="connsiteX3" fmla="*/ 325979 w 914410"/>
                <a:gd name="connsiteY3" fmla="*/ 140402 h 914400"/>
                <a:gd name="connsiteX4" fmla="*/ 457200 w 914410"/>
                <a:gd name="connsiteY4" fmla="*/ 0 h 914400"/>
                <a:gd name="connsiteX5" fmla="*/ 588421 w 914410"/>
                <a:gd name="connsiteY5" fmla="*/ 140402 h 914400"/>
                <a:gd name="connsiteX6" fmla="*/ 780489 w 914410"/>
                <a:gd name="connsiteY6" fmla="*/ 133911 h 914400"/>
                <a:gd name="connsiteX7" fmla="*/ 773998 w 914410"/>
                <a:gd name="connsiteY7" fmla="*/ 325979 h 914400"/>
                <a:gd name="connsiteX8" fmla="*/ 914400 w 914410"/>
                <a:gd name="connsiteY8" fmla="*/ 457200 h 914400"/>
                <a:gd name="connsiteX9" fmla="*/ 780489 w 914410"/>
                <a:gd name="connsiteY9" fmla="*/ 780489 h 914400"/>
                <a:gd name="connsiteX10" fmla="*/ 588421 w 914410"/>
                <a:gd name="connsiteY10" fmla="*/ 773998 h 914400"/>
                <a:gd name="connsiteX11" fmla="*/ 457200 w 914410"/>
                <a:gd name="connsiteY11" fmla="*/ 914400 h 914400"/>
                <a:gd name="connsiteX12" fmla="*/ 325979 w 914410"/>
                <a:gd name="connsiteY12" fmla="*/ 773998 h 914400"/>
                <a:gd name="connsiteX13" fmla="*/ 133911 w 914410"/>
                <a:gd name="connsiteY13" fmla="*/ 780489 h 914400"/>
                <a:gd name="connsiteX14" fmla="*/ 140402 w 914410"/>
                <a:gd name="connsiteY14" fmla="*/ 588421 h 914400"/>
                <a:gd name="connsiteX15" fmla="*/ 0 w 914410"/>
                <a:gd name="connsiteY15" fmla="*/ 457200 h 914400"/>
                <a:gd name="connsiteX0" fmla="*/ 0 w 914412"/>
                <a:gd name="connsiteY0" fmla="*/ 457200 h 914400"/>
                <a:gd name="connsiteX1" fmla="*/ 140402 w 914412"/>
                <a:gd name="connsiteY1" fmla="*/ 325979 h 914400"/>
                <a:gd name="connsiteX2" fmla="*/ 133911 w 914412"/>
                <a:gd name="connsiteY2" fmla="*/ 133911 h 914400"/>
                <a:gd name="connsiteX3" fmla="*/ 325979 w 914412"/>
                <a:gd name="connsiteY3" fmla="*/ 140402 h 914400"/>
                <a:gd name="connsiteX4" fmla="*/ 457200 w 914412"/>
                <a:gd name="connsiteY4" fmla="*/ 0 h 914400"/>
                <a:gd name="connsiteX5" fmla="*/ 588421 w 914412"/>
                <a:gd name="connsiteY5" fmla="*/ 140402 h 914400"/>
                <a:gd name="connsiteX6" fmla="*/ 780489 w 914412"/>
                <a:gd name="connsiteY6" fmla="*/ 133911 h 914400"/>
                <a:gd name="connsiteX7" fmla="*/ 773998 w 914412"/>
                <a:gd name="connsiteY7" fmla="*/ 325979 h 914400"/>
                <a:gd name="connsiteX8" fmla="*/ 914400 w 914412"/>
                <a:gd name="connsiteY8" fmla="*/ 457200 h 914400"/>
                <a:gd name="connsiteX9" fmla="*/ 780489 w 914412"/>
                <a:gd name="connsiteY9" fmla="*/ 780489 h 914400"/>
                <a:gd name="connsiteX10" fmla="*/ 588421 w 914412"/>
                <a:gd name="connsiteY10" fmla="*/ 773998 h 914400"/>
                <a:gd name="connsiteX11" fmla="*/ 457200 w 914412"/>
                <a:gd name="connsiteY11" fmla="*/ 914400 h 914400"/>
                <a:gd name="connsiteX12" fmla="*/ 325979 w 914412"/>
                <a:gd name="connsiteY12" fmla="*/ 773998 h 914400"/>
                <a:gd name="connsiteX13" fmla="*/ 133911 w 914412"/>
                <a:gd name="connsiteY13" fmla="*/ 780489 h 914400"/>
                <a:gd name="connsiteX14" fmla="*/ 140402 w 914412"/>
                <a:gd name="connsiteY14" fmla="*/ 588421 h 914400"/>
                <a:gd name="connsiteX15" fmla="*/ 0 w 914412"/>
                <a:gd name="connsiteY15" fmla="*/ 457200 h 914400"/>
                <a:gd name="connsiteX0" fmla="*/ 0 w 914412"/>
                <a:gd name="connsiteY0" fmla="*/ 457200 h 914400"/>
                <a:gd name="connsiteX1" fmla="*/ 140402 w 914412"/>
                <a:gd name="connsiteY1" fmla="*/ 325979 h 914400"/>
                <a:gd name="connsiteX2" fmla="*/ 133911 w 914412"/>
                <a:gd name="connsiteY2" fmla="*/ 133911 h 914400"/>
                <a:gd name="connsiteX3" fmla="*/ 325979 w 914412"/>
                <a:gd name="connsiteY3" fmla="*/ 140402 h 914400"/>
                <a:gd name="connsiteX4" fmla="*/ 457200 w 914412"/>
                <a:gd name="connsiteY4" fmla="*/ 0 h 914400"/>
                <a:gd name="connsiteX5" fmla="*/ 588421 w 914412"/>
                <a:gd name="connsiteY5" fmla="*/ 140402 h 914400"/>
                <a:gd name="connsiteX6" fmla="*/ 780489 w 914412"/>
                <a:gd name="connsiteY6" fmla="*/ 133911 h 914400"/>
                <a:gd name="connsiteX7" fmla="*/ 773998 w 914412"/>
                <a:gd name="connsiteY7" fmla="*/ 325979 h 914400"/>
                <a:gd name="connsiteX8" fmla="*/ 914400 w 914412"/>
                <a:gd name="connsiteY8" fmla="*/ 457200 h 914400"/>
                <a:gd name="connsiteX9" fmla="*/ 780489 w 914412"/>
                <a:gd name="connsiteY9" fmla="*/ 780489 h 914400"/>
                <a:gd name="connsiteX10" fmla="*/ 588421 w 914412"/>
                <a:gd name="connsiteY10" fmla="*/ 773998 h 914400"/>
                <a:gd name="connsiteX11" fmla="*/ 457200 w 914412"/>
                <a:gd name="connsiteY11" fmla="*/ 914400 h 914400"/>
                <a:gd name="connsiteX12" fmla="*/ 325979 w 914412"/>
                <a:gd name="connsiteY12" fmla="*/ 773998 h 914400"/>
                <a:gd name="connsiteX13" fmla="*/ 133911 w 914412"/>
                <a:gd name="connsiteY13" fmla="*/ 780489 h 914400"/>
                <a:gd name="connsiteX14" fmla="*/ 140402 w 914412"/>
                <a:gd name="connsiteY14" fmla="*/ 588421 h 914400"/>
                <a:gd name="connsiteX15" fmla="*/ 0 w 914412"/>
                <a:gd name="connsiteY15" fmla="*/ 457200 h 914400"/>
                <a:gd name="connsiteX0" fmla="*/ 0 w 914412"/>
                <a:gd name="connsiteY0" fmla="*/ 457200 h 922721"/>
                <a:gd name="connsiteX1" fmla="*/ 140402 w 914412"/>
                <a:gd name="connsiteY1" fmla="*/ 325979 h 922721"/>
                <a:gd name="connsiteX2" fmla="*/ 133911 w 914412"/>
                <a:gd name="connsiteY2" fmla="*/ 133911 h 922721"/>
                <a:gd name="connsiteX3" fmla="*/ 325979 w 914412"/>
                <a:gd name="connsiteY3" fmla="*/ 140402 h 922721"/>
                <a:gd name="connsiteX4" fmla="*/ 457200 w 914412"/>
                <a:gd name="connsiteY4" fmla="*/ 0 h 922721"/>
                <a:gd name="connsiteX5" fmla="*/ 588421 w 914412"/>
                <a:gd name="connsiteY5" fmla="*/ 140402 h 922721"/>
                <a:gd name="connsiteX6" fmla="*/ 780489 w 914412"/>
                <a:gd name="connsiteY6" fmla="*/ 133911 h 922721"/>
                <a:gd name="connsiteX7" fmla="*/ 773998 w 914412"/>
                <a:gd name="connsiteY7" fmla="*/ 325979 h 922721"/>
                <a:gd name="connsiteX8" fmla="*/ 914400 w 914412"/>
                <a:gd name="connsiteY8" fmla="*/ 457200 h 922721"/>
                <a:gd name="connsiteX9" fmla="*/ 780489 w 914412"/>
                <a:gd name="connsiteY9" fmla="*/ 780489 h 922721"/>
                <a:gd name="connsiteX10" fmla="*/ 588421 w 914412"/>
                <a:gd name="connsiteY10" fmla="*/ 773998 h 922721"/>
                <a:gd name="connsiteX11" fmla="*/ 457200 w 914412"/>
                <a:gd name="connsiteY11" fmla="*/ 914400 h 922721"/>
                <a:gd name="connsiteX12" fmla="*/ 325979 w 914412"/>
                <a:gd name="connsiteY12" fmla="*/ 773998 h 922721"/>
                <a:gd name="connsiteX13" fmla="*/ 133911 w 914412"/>
                <a:gd name="connsiteY13" fmla="*/ 780489 h 922721"/>
                <a:gd name="connsiteX14" fmla="*/ 140402 w 914412"/>
                <a:gd name="connsiteY14" fmla="*/ 588421 h 922721"/>
                <a:gd name="connsiteX15" fmla="*/ 0 w 914412"/>
                <a:gd name="connsiteY15" fmla="*/ 457200 h 922721"/>
                <a:gd name="connsiteX0" fmla="*/ 0 w 914412"/>
                <a:gd name="connsiteY0" fmla="*/ 457200 h 922721"/>
                <a:gd name="connsiteX1" fmla="*/ 140402 w 914412"/>
                <a:gd name="connsiteY1" fmla="*/ 325979 h 922721"/>
                <a:gd name="connsiteX2" fmla="*/ 133911 w 914412"/>
                <a:gd name="connsiteY2" fmla="*/ 133911 h 922721"/>
                <a:gd name="connsiteX3" fmla="*/ 325979 w 914412"/>
                <a:gd name="connsiteY3" fmla="*/ 140402 h 922721"/>
                <a:gd name="connsiteX4" fmla="*/ 457200 w 914412"/>
                <a:gd name="connsiteY4" fmla="*/ 0 h 922721"/>
                <a:gd name="connsiteX5" fmla="*/ 588421 w 914412"/>
                <a:gd name="connsiteY5" fmla="*/ 140402 h 922721"/>
                <a:gd name="connsiteX6" fmla="*/ 780489 w 914412"/>
                <a:gd name="connsiteY6" fmla="*/ 133911 h 922721"/>
                <a:gd name="connsiteX7" fmla="*/ 773998 w 914412"/>
                <a:gd name="connsiteY7" fmla="*/ 325979 h 922721"/>
                <a:gd name="connsiteX8" fmla="*/ 914400 w 914412"/>
                <a:gd name="connsiteY8" fmla="*/ 457200 h 922721"/>
                <a:gd name="connsiteX9" fmla="*/ 780489 w 914412"/>
                <a:gd name="connsiteY9" fmla="*/ 780489 h 922721"/>
                <a:gd name="connsiteX10" fmla="*/ 588421 w 914412"/>
                <a:gd name="connsiteY10" fmla="*/ 773998 h 922721"/>
                <a:gd name="connsiteX11" fmla="*/ 457200 w 914412"/>
                <a:gd name="connsiteY11" fmla="*/ 914400 h 922721"/>
                <a:gd name="connsiteX12" fmla="*/ 325979 w 914412"/>
                <a:gd name="connsiteY12" fmla="*/ 773998 h 922721"/>
                <a:gd name="connsiteX13" fmla="*/ 133911 w 914412"/>
                <a:gd name="connsiteY13" fmla="*/ 780489 h 922721"/>
                <a:gd name="connsiteX14" fmla="*/ 140402 w 914412"/>
                <a:gd name="connsiteY14" fmla="*/ 588421 h 922721"/>
                <a:gd name="connsiteX15" fmla="*/ 0 w 914412"/>
                <a:gd name="connsiteY15" fmla="*/ 457200 h 922721"/>
                <a:gd name="connsiteX0" fmla="*/ 0 w 914412"/>
                <a:gd name="connsiteY0" fmla="*/ 457200 h 922721"/>
                <a:gd name="connsiteX1" fmla="*/ 140402 w 914412"/>
                <a:gd name="connsiteY1" fmla="*/ 325979 h 922721"/>
                <a:gd name="connsiteX2" fmla="*/ 133911 w 914412"/>
                <a:gd name="connsiteY2" fmla="*/ 133911 h 922721"/>
                <a:gd name="connsiteX3" fmla="*/ 325979 w 914412"/>
                <a:gd name="connsiteY3" fmla="*/ 140402 h 922721"/>
                <a:gd name="connsiteX4" fmla="*/ 457200 w 914412"/>
                <a:gd name="connsiteY4" fmla="*/ 0 h 922721"/>
                <a:gd name="connsiteX5" fmla="*/ 588421 w 914412"/>
                <a:gd name="connsiteY5" fmla="*/ 140402 h 922721"/>
                <a:gd name="connsiteX6" fmla="*/ 780489 w 914412"/>
                <a:gd name="connsiteY6" fmla="*/ 133911 h 922721"/>
                <a:gd name="connsiteX7" fmla="*/ 773998 w 914412"/>
                <a:gd name="connsiteY7" fmla="*/ 325979 h 922721"/>
                <a:gd name="connsiteX8" fmla="*/ 914400 w 914412"/>
                <a:gd name="connsiteY8" fmla="*/ 457200 h 922721"/>
                <a:gd name="connsiteX9" fmla="*/ 780489 w 914412"/>
                <a:gd name="connsiteY9" fmla="*/ 780489 h 922721"/>
                <a:gd name="connsiteX10" fmla="*/ 588421 w 914412"/>
                <a:gd name="connsiteY10" fmla="*/ 773998 h 922721"/>
                <a:gd name="connsiteX11" fmla="*/ 457200 w 914412"/>
                <a:gd name="connsiteY11" fmla="*/ 914400 h 922721"/>
                <a:gd name="connsiteX12" fmla="*/ 325979 w 914412"/>
                <a:gd name="connsiteY12" fmla="*/ 773998 h 922721"/>
                <a:gd name="connsiteX13" fmla="*/ 133911 w 914412"/>
                <a:gd name="connsiteY13" fmla="*/ 780489 h 922721"/>
                <a:gd name="connsiteX14" fmla="*/ 140402 w 914412"/>
                <a:gd name="connsiteY14" fmla="*/ 588421 h 922721"/>
                <a:gd name="connsiteX15" fmla="*/ 0 w 914412"/>
                <a:gd name="connsiteY15" fmla="*/ 457200 h 922721"/>
                <a:gd name="connsiteX0" fmla="*/ 0 w 914412"/>
                <a:gd name="connsiteY0" fmla="*/ 457200 h 922721"/>
                <a:gd name="connsiteX1" fmla="*/ 140402 w 914412"/>
                <a:gd name="connsiteY1" fmla="*/ 325979 h 922721"/>
                <a:gd name="connsiteX2" fmla="*/ 133911 w 914412"/>
                <a:gd name="connsiteY2" fmla="*/ 133911 h 922721"/>
                <a:gd name="connsiteX3" fmla="*/ 325979 w 914412"/>
                <a:gd name="connsiteY3" fmla="*/ 140402 h 922721"/>
                <a:gd name="connsiteX4" fmla="*/ 457200 w 914412"/>
                <a:gd name="connsiteY4" fmla="*/ 0 h 922721"/>
                <a:gd name="connsiteX5" fmla="*/ 588421 w 914412"/>
                <a:gd name="connsiteY5" fmla="*/ 140402 h 922721"/>
                <a:gd name="connsiteX6" fmla="*/ 780489 w 914412"/>
                <a:gd name="connsiteY6" fmla="*/ 133911 h 922721"/>
                <a:gd name="connsiteX7" fmla="*/ 773998 w 914412"/>
                <a:gd name="connsiteY7" fmla="*/ 325979 h 922721"/>
                <a:gd name="connsiteX8" fmla="*/ 914400 w 914412"/>
                <a:gd name="connsiteY8" fmla="*/ 457200 h 922721"/>
                <a:gd name="connsiteX9" fmla="*/ 780489 w 914412"/>
                <a:gd name="connsiteY9" fmla="*/ 780489 h 922721"/>
                <a:gd name="connsiteX10" fmla="*/ 588421 w 914412"/>
                <a:gd name="connsiteY10" fmla="*/ 773998 h 922721"/>
                <a:gd name="connsiteX11" fmla="*/ 457200 w 914412"/>
                <a:gd name="connsiteY11" fmla="*/ 914400 h 922721"/>
                <a:gd name="connsiteX12" fmla="*/ 325979 w 914412"/>
                <a:gd name="connsiteY12" fmla="*/ 773998 h 922721"/>
                <a:gd name="connsiteX13" fmla="*/ 133911 w 914412"/>
                <a:gd name="connsiteY13" fmla="*/ 780489 h 922721"/>
                <a:gd name="connsiteX14" fmla="*/ 140402 w 914412"/>
                <a:gd name="connsiteY14" fmla="*/ 588421 h 922721"/>
                <a:gd name="connsiteX15" fmla="*/ 0 w 914412"/>
                <a:gd name="connsiteY15" fmla="*/ 457200 h 922721"/>
                <a:gd name="connsiteX0" fmla="*/ 0 w 914412"/>
                <a:gd name="connsiteY0" fmla="*/ 457200 h 922721"/>
                <a:gd name="connsiteX1" fmla="*/ 140402 w 914412"/>
                <a:gd name="connsiteY1" fmla="*/ 325979 h 922721"/>
                <a:gd name="connsiteX2" fmla="*/ 133911 w 914412"/>
                <a:gd name="connsiteY2" fmla="*/ 133911 h 922721"/>
                <a:gd name="connsiteX3" fmla="*/ 325979 w 914412"/>
                <a:gd name="connsiteY3" fmla="*/ 140402 h 922721"/>
                <a:gd name="connsiteX4" fmla="*/ 457200 w 914412"/>
                <a:gd name="connsiteY4" fmla="*/ 0 h 922721"/>
                <a:gd name="connsiteX5" fmla="*/ 588421 w 914412"/>
                <a:gd name="connsiteY5" fmla="*/ 140402 h 922721"/>
                <a:gd name="connsiteX6" fmla="*/ 780489 w 914412"/>
                <a:gd name="connsiteY6" fmla="*/ 133911 h 922721"/>
                <a:gd name="connsiteX7" fmla="*/ 773998 w 914412"/>
                <a:gd name="connsiteY7" fmla="*/ 325979 h 922721"/>
                <a:gd name="connsiteX8" fmla="*/ 914400 w 914412"/>
                <a:gd name="connsiteY8" fmla="*/ 457200 h 922721"/>
                <a:gd name="connsiteX9" fmla="*/ 780489 w 914412"/>
                <a:gd name="connsiteY9" fmla="*/ 780489 h 922721"/>
                <a:gd name="connsiteX10" fmla="*/ 588421 w 914412"/>
                <a:gd name="connsiteY10" fmla="*/ 773998 h 922721"/>
                <a:gd name="connsiteX11" fmla="*/ 457200 w 914412"/>
                <a:gd name="connsiteY11" fmla="*/ 914400 h 922721"/>
                <a:gd name="connsiteX12" fmla="*/ 325979 w 914412"/>
                <a:gd name="connsiteY12" fmla="*/ 773998 h 922721"/>
                <a:gd name="connsiteX13" fmla="*/ 133911 w 914412"/>
                <a:gd name="connsiteY13" fmla="*/ 780489 h 922721"/>
                <a:gd name="connsiteX14" fmla="*/ 140402 w 914412"/>
                <a:gd name="connsiteY14" fmla="*/ 588421 h 922721"/>
                <a:gd name="connsiteX15" fmla="*/ 0 w 914412"/>
                <a:gd name="connsiteY15" fmla="*/ 457200 h 922721"/>
                <a:gd name="connsiteX0" fmla="*/ 0 w 914412"/>
                <a:gd name="connsiteY0" fmla="*/ 457200 h 922721"/>
                <a:gd name="connsiteX1" fmla="*/ 140402 w 914412"/>
                <a:gd name="connsiteY1" fmla="*/ 325979 h 922721"/>
                <a:gd name="connsiteX2" fmla="*/ 133911 w 914412"/>
                <a:gd name="connsiteY2" fmla="*/ 133911 h 922721"/>
                <a:gd name="connsiteX3" fmla="*/ 325979 w 914412"/>
                <a:gd name="connsiteY3" fmla="*/ 140402 h 922721"/>
                <a:gd name="connsiteX4" fmla="*/ 457200 w 914412"/>
                <a:gd name="connsiteY4" fmla="*/ 0 h 922721"/>
                <a:gd name="connsiteX5" fmla="*/ 588421 w 914412"/>
                <a:gd name="connsiteY5" fmla="*/ 140402 h 922721"/>
                <a:gd name="connsiteX6" fmla="*/ 780489 w 914412"/>
                <a:gd name="connsiteY6" fmla="*/ 133911 h 922721"/>
                <a:gd name="connsiteX7" fmla="*/ 773998 w 914412"/>
                <a:gd name="connsiteY7" fmla="*/ 325979 h 922721"/>
                <a:gd name="connsiteX8" fmla="*/ 914400 w 914412"/>
                <a:gd name="connsiteY8" fmla="*/ 457200 h 922721"/>
                <a:gd name="connsiteX9" fmla="*/ 780489 w 914412"/>
                <a:gd name="connsiteY9" fmla="*/ 780489 h 922721"/>
                <a:gd name="connsiteX10" fmla="*/ 588421 w 914412"/>
                <a:gd name="connsiteY10" fmla="*/ 773998 h 922721"/>
                <a:gd name="connsiteX11" fmla="*/ 457200 w 914412"/>
                <a:gd name="connsiteY11" fmla="*/ 914400 h 922721"/>
                <a:gd name="connsiteX12" fmla="*/ 325979 w 914412"/>
                <a:gd name="connsiteY12" fmla="*/ 773998 h 922721"/>
                <a:gd name="connsiteX13" fmla="*/ 133911 w 914412"/>
                <a:gd name="connsiteY13" fmla="*/ 780489 h 922721"/>
                <a:gd name="connsiteX14" fmla="*/ 140402 w 914412"/>
                <a:gd name="connsiteY14" fmla="*/ 588421 h 922721"/>
                <a:gd name="connsiteX15" fmla="*/ 0 w 914412"/>
                <a:gd name="connsiteY15" fmla="*/ 457200 h 922721"/>
                <a:gd name="connsiteX0" fmla="*/ 0 w 914412"/>
                <a:gd name="connsiteY0" fmla="*/ 457200 h 922721"/>
                <a:gd name="connsiteX1" fmla="*/ 140402 w 914412"/>
                <a:gd name="connsiteY1" fmla="*/ 325979 h 922721"/>
                <a:gd name="connsiteX2" fmla="*/ 133911 w 914412"/>
                <a:gd name="connsiteY2" fmla="*/ 133911 h 922721"/>
                <a:gd name="connsiteX3" fmla="*/ 325979 w 914412"/>
                <a:gd name="connsiteY3" fmla="*/ 140402 h 922721"/>
                <a:gd name="connsiteX4" fmla="*/ 457200 w 914412"/>
                <a:gd name="connsiteY4" fmla="*/ 0 h 922721"/>
                <a:gd name="connsiteX5" fmla="*/ 588421 w 914412"/>
                <a:gd name="connsiteY5" fmla="*/ 140402 h 922721"/>
                <a:gd name="connsiteX6" fmla="*/ 780489 w 914412"/>
                <a:gd name="connsiteY6" fmla="*/ 133911 h 922721"/>
                <a:gd name="connsiteX7" fmla="*/ 773998 w 914412"/>
                <a:gd name="connsiteY7" fmla="*/ 325979 h 922721"/>
                <a:gd name="connsiteX8" fmla="*/ 914400 w 914412"/>
                <a:gd name="connsiteY8" fmla="*/ 457200 h 922721"/>
                <a:gd name="connsiteX9" fmla="*/ 780489 w 914412"/>
                <a:gd name="connsiteY9" fmla="*/ 780489 h 922721"/>
                <a:gd name="connsiteX10" fmla="*/ 588421 w 914412"/>
                <a:gd name="connsiteY10" fmla="*/ 773998 h 922721"/>
                <a:gd name="connsiteX11" fmla="*/ 457200 w 914412"/>
                <a:gd name="connsiteY11" fmla="*/ 914400 h 922721"/>
                <a:gd name="connsiteX12" fmla="*/ 325979 w 914412"/>
                <a:gd name="connsiteY12" fmla="*/ 773998 h 922721"/>
                <a:gd name="connsiteX13" fmla="*/ 133911 w 914412"/>
                <a:gd name="connsiteY13" fmla="*/ 780489 h 922721"/>
                <a:gd name="connsiteX14" fmla="*/ 140402 w 914412"/>
                <a:gd name="connsiteY14" fmla="*/ 588421 h 922721"/>
                <a:gd name="connsiteX15" fmla="*/ 0 w 914412"/>
                <a:gd name="connsiteY15" fmla="*/ 457200 h 922721"/>
                <a:gd name="connsiteX0" fmla="*/ 0 w 914412"/>
                <a:gd name="connsiteY0" fmla="*/ 457210 h 922731"/>
                <a:gd name="connsiteX1" fmla="*/ 140402 w 914412"/>
                <a:gd name="connsiteY1" fmla="*/ 325989 h 922731"/>
                <a:gd name="connsiteX2" fmla="*/ 133911 w 914412"/>
                <a:gd name="connsiteY2" fmla="*/ 133921 h 922731"/>
                <a:gd name="connsiteX3" fmla="*/ 457200 w 914412"/>
                <a:gd name="connsiteY3" fmla="*/ 10 h 922731"/>
                <a:gd name="connsiteX4" fmla="*/ 588421 w 914412"/>
                <a:gd name="connsiteY4" fmla="*/ 140412 h 922731"/>
                <a:gd name="connsiteX5" fmla="*/ 780489 w 914412"/>
                <a:gd name="connsiteY5" fmla="*/ 133921 h 922731"/>
                <a:gd name="connsiteX6" fmla="*/ 773998 w 914412"/>
                <a:gd name="connsiteY6" fmla="*/ 325989 h 922731"/>
                <a:gd name="connsiteX7" fmla="*/ 914400 w 914412"/>
                <a:gd name="connsiteY7" fmla="*/ 457210 h 922731"/>
                <a:gd name="connsiteX8" fmla="*/ 780489 w 914412"/>
                <a:gd name="connsiteY8" fmla="*/ 780499 h 922731"/>
                <a:gd name="connsiteX9" fmla="*/ 588421 w 914412"/>
                <a:gd name="connsiteY9" fmla="*/ 774008 h 922731"/>
                <a:gd name="connsiteX10" fmla="*/ 457200 w 914412"/>
                <a:gd name="connsiteY10" fmla="*/ 914410 h 922731"/>
                <a:gd name="connsiteX11" fmla="*/ 325979 w 914412"/>
                <a:gd name="connsiteY11" fmla="*/ 774008 h 922731"/>
                <a:gd name="connsiteX12" fmla="*/ 133911 w 914412"/>
                <a:gd name="connsiteY12" fmla="*/ 780499 h 922731"/>
                <a:gd name="connsiteX13" fmla="*/ 140402 w 914412"/>
                <a:gd name="connsiteY13" fmla="*/ 588431 h 922731"/>
                <a:gd name="connsiteX14" fmla="*/ 0 w 914412"/>
                <a:gd name="connsiteY14" fmla="*/ 457210 h 922731"/>
                <a:gd name="connsiteX0" fmla="*/ 0 w 914412"/>
                <a:gd name="connsiteY0" fmla="*/ 457200 h 922721"/>
                <a:gd name="connsiteX1" fmla="*/ 140402 w 914412"/>
                <a:gd name="connsiteY1" fmla="*/ 325979 h 922721"/>
                <a:gd name="connsiteX2" fmla="*/ 133911 w 914412"/>
                <a:gd name="connsiteY2" fmla="*/ 133911 h 922721"/>
                <a:gd name="connsiteX3" fmla="*/ 457200 w 914412"/>
                <a:gd name="connsiteY3" fmla="*/ 0 h 922721"/>
                <a:gd name="connsiteX4" fmla="*/ 780489 w 914412"/>
                <a:gd name="connsiteY4" fmla="*/ 133911 h 922721"/>
                <a:gd name="connsiteX5" fmla="*/ 773998 w 914412"/>
                <a:gd name="connsiteY5" fmla="*/ 325979 h 922721"/>
                <a:gd name="connsiteX6" fmla="*/ 914400 w 914412"/>
                <a:gd name="connsiteY6" fmla="*/ 457200 h 922721"/>
                <a:gd name="connsiteX7" fmla="*/ 780489 w 914412"/>
                <a:gd name="connsiteY7" fmla="*/ 780489 h 922721"/>
                <a:gd name="connsiteX8" fmla="*/ 588421 w 914412"/>
                <a:gd name="connsiteY8" fmla="*/ 773998 h 922721"/>
                <a:gd name="connsiteX9" fmla="*/ 457200 w 914412"/>
                <a:gd name="connsiteY9" fmla="*/ 914400 h 922721"/>
                <a:gd name="connsiteX10" fmla="*/ 325979 w 914412"/>
                <a:gd name="connsiteY10" fmla="*/ 773998 h 922721"/>
                <a:gd name="connsiteX11" fmla="*/ 133911 w 914412"/>
                <a:gd name="connsiteY11" fmla="*/ 780489 h 922721"/>
                <a:gd name="connsiteX12" fmla="*/ 140402 w 914412"/>
                <a:gd name="connsiteY12" fmla="*/ 588421 h 922721"/>
                <a:gd name="connsiteX13" fmla="*/ 0 w 914412"/>
                <a:gd name="connsiteY13" fmla="*/ 457200 h 922721"/>
                <a:gd name="connsiteX0" fmla="*/ 0 w 914412"/>
                <a:gd name="connsiteY0" fmla="*/ 457200 h 922721"/>
                <a:gd name="connsiteX1" fmla="*/ 140402 w 914412"/>
                <a:gd name="connsiteY1" fmla="*/ 325979 h 922721"/>
                <a:gd name="connsiteX2" fmla="*/ 133911 w 914412"/>
                <a:gd name="connsiteY2" fmla="*/ 133911 h 922721"/>
                <a:gd name="connsiteX3" fmla="*/ 457200 w 914412"/>
                <a:gd name="connsiteY3" fmla="*/ 0 h 922721"/>
                <a:gd name="connsiteX4" fmla="*/ 780489 w 914412"/>
                <a:gd name="connsiteY4" fmla="*/ 133911 h 922721"/>
                <a:gd name="connsiteX5" fmla="*/ 773998 w 914412"/>
                <a:gd name="connsiteY5" fmla="*/ 325979 h 922721"/>
                <a:gd name="connsiteX6" fmla="*/ 914400 w 914412"/>
                <a:gd name="connsiteY6" fmla="*/ 457200 h 922721"/>
                <a:gd name="connsiteX7" fmla="*/ 780489 w 914412"/>
                <a:gd name="connsiteY7" fmla="*/ 780489 h 922721"/>
                <a:gd name="connsiteX8" fmla="*/ 588421 w 914412"/>
                <a:gd name="connsiteY8" fmla="*/ 773998 h 922721"/>
                <a:gd name="connsiteX9" fmla="*/ 457200 w 914412"/>
                <a:gd name="connsiteY9" fmla="*/ 914400 h 922721"/>
                <a:gd name="connsiteX10" fmla="*/ 133911 w 914412"/>
                <a:gd name="connsiteY10" fmla="*/ 780489 h 922721"/>
                <a:gd name="connsiteX11" fmla="*/ 140402 w 914412"/>
                <a:gd name="connsiteY11" fmla="*/ 588421 h 922721"/>
                <a:gd name="connsiteX12" fmla="*/ 0 w 914412"/>
                <a:gd name="connsiteY12" fmla="*/ 457200 h 922721"/>
                <a:gd name="connsiteX0" fmla="*/ 0 w 914412"/>
                <a:gd name="connsiteY0" fmla="*/ 457200 h 922721"/>
                <a:gd name="connsiteX1" fmla="*/ 140402 w 914412"/>
                <a:gd name="connsiteY1" fmla="*/ 325979 h 922721"/>
                <a:gd name="connsiteX2" fmla="*/ 133911 w 914412"/>
                <a:gd name="connsiteY2" fmla="*/ 133911 h 922721"/>
                <a:gd name="connsiteX3" fmla="*/ 457200 w 914412"/>
                <a:gd name="connsiteY3" fmla="*/ 0 h 922721"/>
                <a:gd name="connsiteX4" fmla="*/ 780489 w 914412"/>
                <a:gd name="connsiteY4" fmla="*/ 133911 h 922721"/>
                <a:gd name="connsiteX5" fmla="*/ 773998 w 914412"/>
                <a:gd name="connsiteY5" fmla="*/ 325979 h 922721"/>
                <a:gd name="connsiteX6" fmla="*/ 914400 w 914412"/>
                <a:gd name="connsiteY6" fmla="*/ 457200 h 922721"/>
                <a:gd name="connsiteX7" fmla="*/ 780489 w 914412"/>
                <a:gd name="connsiteY7" fmla="*/ 780489 h 922721"/>
                <a:gd name="connsiteX8" fmla="*/ 588421 w 914412"/>
                <a:gd name="connsiteY8" fmla="*/ 773998 h 922721"/>
                <a:gd name="connsiteX9" fmla="*/ 457200 w 914412"/>
                <a:gd name="connsiteY9" fmla="*/ 914400 h 922721"/>
                <a:gd name="connsiteX10" fmla="*/ 133911 w 914412"/>
                <a:gd name="connsiteY10" fmla="*/ 780489 h 922721"/>
                <a:gd name="connsiteX11" fmla="*/ 140402 w 914412"/>
                <a:gd name="connsiteY11" fmla="*/ 588421 h 922721"/>
                <a:gd name="connsiteX12" fmla="*/ 0 w 914412"/>
                <a:gd name="connsiteY12" fmla="*/ 457200 h 922721"/>
                <a:gd name="connsiteX0" fmla="*/ 0 w 914412"/>
                <a:gd name="connsiteY0" fmla="*/ 457200 h 922721"/>
                <a:gd name="connsiteX1" fmla="*/ 140402 w 914412"/>
                <a:gd name="connsiteY1" fmla="*/ 325979 h 922721"/>
                <a:gd name="connsiteX2" fmla="*/ 133911 w 914412"/>
                <a:gd name="connsiteY2" fmla="*/ 133911 h 922721"/>
                <a:gd name="connsiteX3" fmla="*/ 457200 w 914412"/>
                <a:gd name="connsiteY3" fmla="*/ 0 h 922721"/>
                <a:gd name="connsiteX4" fmla="*/ 780489 w 914412"/>
                <a:gd name="connsiteY4" fmla="*/ 133911 h 922721"/>
                <a:gd name="connsiteX5" fmla="*/ 773998 w 914412"/>
                <a:gd name="connsiteY5" fmla="*/ 325979 h 922721"/>
                <a:gd name="connsiteX6" fmla="*/ 914400 w 914412"/>
                <a:gd name="connsiteY6" fmla="*/ 457200 h 922721"/>
                <a:gd name="connsiteX7" fmla="*/ 780489 w 914412"/>
                <a:gd name="connsiteY7" fmla="*/ 780489 h 922721"/>
                <a:gd name="connsiteX8" fmla="*/ 588421 w 914412"/>
                <a:gd name="connsiteY8" fmla="*/ 773998 h 922721"/>
                <a:gd name="connsiteX9" fmla="*/ 457200 w 914412"/>
                <a:gd name="connsiteY9" fmla="*/ 914400 h 922721"/>
                <a:gd name="connsiteX10" fmla="*/ 133911 w 914412"/>
                <a:gd name="connsiteY10" fmla="*/ 780489 h 922721"/>
                <a:gd name="connsiteX11" fmla="*/ 140402 w 914412"/>
                <a:gd name="connsiteY11" fmla="*/ 588421 h 922721"/>
                <a:gd name="connsiteX12" fmla="*/ 0 w 914412"/>
                <a:gd name="connsiteY12" fmla="*/ 457200 h 922721"/>
                <a:gd name="connsiteX0" fmla="*/ 0 w 914412"/>
                <a:gd name="connsiteY0" fmla="*/ 457200 h 917440"/>
                <a:gd name="connsiteX1" fmla="*/ 140402 w 914412"/>
                <a:gd name="connsiteY1" fmla="*/ 325979 h 917440"/>
                <a:gd name="connsiteX2" fmla="*/ 133911 w 914412"/>
                <a:gd name="connsiteY2" fmla="*/ 133911 h 917440"/>
                <a:gd name="connsiteX3" fmla="*/ 457200 w 914412"/>
                <a:gd name="connsiteY3" fmla="*/ 0 h 917440"/>
                <a:gd name="connsiteX4" fmla="*/ 780489 w 914412"/>
                <a:gd name="connsiteY4" fmla="*/ 133911 h 917440"/>
                <a:gd name="connsiteX5" fmla="*/ 773998 w 914412"/>
                <a:gd name="connsiteY5" fmla="*/ 325979 h 917440"/>
                <a:gd name="connsiteX6" fmla="*/ 914400 w 914412"/>
                <a:gd name="connsiteY6" fmla="*/ 457200 h 917440"/>
                <a:gd name="connsiteX7" fmla="*/ 780489 w 914412"/>
                <a:gd name="connsiteY7" fmla="*/ 780489 h 917440"/>
                <a:gd name="connsiteX8" fmla="*/ 588421 w 914412"/>
                <a:gd name="connsiteY8" fmla="*/ 773998 h 917440"/>
                <a:gd name="connsiteX9" fmla="*/ 457200 w 914412"/>
                <a:gd name="connsiteY9" fmla="*/ 914400 h 917440"/>
                <a:gd name="connsiteX10" fmla="*/ 133911 w 914412"/>
                <a:gd name="connsiteY10" fmla="*/ 780489 h 917440"/>
                <a:gd name="connsiteX11" fmla="*/ 140402 w 914412"/>
                <a:gd name="connsiteY11" fmla="*/ 588421 h 917440"/>
                <a:gd name="connsiteX12" fmla="*/ 0 w 914412"/>
                <a:gd name="connsiteY12" fmla="*/ 457200 h 917440"/>
                <a:gd name="connsiteX0" fmla="*/ 0 w 914410"/>
                <a:gd name="connsiteY0" fmla="*/ 457200 h 914562"/>
                <a:gd name="connsiteX1" fmla="*/ 140402 w 914410"/>
                <a:gd name="connsiteY1" fmla="*/ 325979 h 914562"/>
                <a:gd name="connsiteX2" fmla="*/ 133911 w 914410"/>
                <a:gd name="connsiteY2" fmla="*/ 133911 h 914562"/>
                <a:gd name="connsiteX3" fmla="*/ 457200 w 914410"/>
                <a:gd name="connsiteY3" fmla="*/ 0 h 914562"/>
                <a:gd name="connsiteX4" fmla="*/ 780489 w 914410"/>
                <a:gd name="connsiteY4" fmla="*/ 133911 h 914562"/>
                <a:gd name="connsiteX5" fmla="*/ 773998 w 914410"/>
                <a:gd name="connsiteY5" fmla="*/ 325979 h 914562"/>
                <a:gd name="connsiteX6" fmla="*/ 914400 w 914410"/>
                <a:gd name="connsiteY6" fmla="*/ 457200 h 914562"/>
                <a:gd name="connsiteX7" fmla="*/ 780489 w 914410"/>
                <a:gd name="connsiteY7" fmla="*/ 780489 h 914562"/>
                <a:gd name="connsiteX8" fmla="*/ 619378 w 914410"/>
                <a:gd name="connsiteY8" fmla="*/ 807336 h 914562"/>
                <a:gd name="connsiteX9" fmla="*/ 457200 w 914410"/>
                <a:gd name="connsiteY9" fmla="*/ 914400 h 914562"/>
                <a:gd name="connsiteX10" fmla="*/ 133911 w 914410"/>
                <a:gd name="connsiteY10" fmla="*/ 780489 h 914562"/>
                <a:gd name="connsiteX11" fmla="*/ 140402 w 914410"/>
                <a:gd name="connsiteY11" fmla="*/ 588421 h 914562"/>
                <a:gd name="connsiteX12" fmla="*/ 0 w 914410"/>
                <a:gd name="connsiteY12" fmla="*/ 457200 h 914562"/>
                <a:gd name="connsiteX0" fmla="*/ 0 w 857260"/>
                <a:gd name="connsiteY0" fmla="*/ 457200 h 914562"/>
                <a:gd name="connsiteX1" fmla="*/ 83252 w 857260"/>
                <a:gd name="connsiteY1" fmla="*/ 325979 h 914562"/>
                <a:gd name="connsiteX2" fmla="*/ 76761 w 857260"/>
                <a:gd name="connsiteY2" fmla="*/ 133911 h 914562"/>
                <a:gd name="connsiteX3" fmla="*/ 400050 w 857260"/>
                <a:gd name="connsiteY3" fmla="*/ 0 h 914562"/>
                <a:gd name="connsiteX4" fmla="*/ 723339 w 857260"/>
                <a:gd name="connsiteY4" fmla="*/ 133911 h 914562"/>
                <a:gd name="connsiteX5" fmla="*/ 716848 w 857260"/>
                <a:gd name="connsiteY5" fmla="*/ 325979 h 914562"/>
                <a:gd name="connsiteX6" fmla="*/ 857250 w 857260"/>
                <a:gd name="connsiteY6" fmla="*/ 457200 h 914562"/>
                <a:gd name="connsiteX7" fmla="*/ 723339 w 857260"/>
                <a:gd name="connsiteY7" fmla="*/ 780489 h 914562"/>
                <a:gd name="connsiteX8" fmla="*/ 562228 w 857260"/>
                <a:gd name="connsiteY8" fmla="*/ 807336 h 914562"/>
                <a:gd name="connsiteX9" fmla="*/ 400050 w 857260"/>
                <a:gd name="connsiteY9" fmla="*/ 914400 h 914562"/>
                <a:gd name="connsiteX10" fmla="*/ 76761 w 857260"/>
                <a:gd name="connsiteY10" fmla="*/ 780489 h 914562"/>
                <a:gd name="connsiteX11" fmla="*/ 83252 w 857260"/>
                <a:gd name="connsiteY11" fmla="*/ 588421 h 914562"/>
                <a:gd name="connsiteX12" fmla="*/ 0 w 857260"/>
                <a:gd name="connsiteY12" fmla="*/ 457200 h 914562"/>
                <a:gd name="connsiteX0" fmla="*/ 216 w 857476"/>
                <a:gd name="connsiteY0" fmla="*/ 457200 h 914562"/>
                <a:gd name="connsiteX1" fmla="*/ 83468 w 857476"/>
                <a:gd name="connsiteY1" fmla="*/ 325979 h 914562"/>
                <a:gd name="connsiteX2" fmla="*/ 76977 w 857476"/>
                <a:gd name="connsiteY2" fmla="*/ 133911 h 914562"/>
                <a:gd name="connsiteX3" fmla="*/ 400266 w 857476"/>
                <a:gd name="connsiteY3" fmla="*/ 0 h 914562"/>
                <a:gd name="connsiteX4" fmla="*/ 723555 w 857476"/>
                <a:gd name="connsiteY4" fmla="*/ 133911 h 914562"/>
                <a:gd name="connsiteX5" fmla="*/ 717064 w 857476"/>
                <a:gd name="connsiteY5" fmla="*/ 325979 h 914562"/>
                <a:gd name="connsiteX6" fmla="*/ 857466 w 857476"/>
                <a:gd name="connsiteY6" fmla="*/ 457200 h 914562"/>
                <a:gd name="connsiteX7" fmla="*/ 723555 w 857476"/>
                <a:gd name="connsiteY7" fmla="*/ 780489 h 914562"/>
                <a:gd name="connsiteX8" fmla="*/ 562444 w 857476"/>
                <a:gd name="connsiteY8" fmla="*/ 807336 h 914562"/>
                <a:gd name="connsiteX9" fmla="*/ 400266 w 857476"/>
                <a:gd name="connsiteY9" fmla="*/ 914400 h 914562"/>
                <a:gd name="connsiteX10" fmla="*/ 76977 w 857476"/>
                <a:gd name="connsiteY10" fmla="*/ 780489 h 914562"/>
                <a:gd name="connsiteX11" fmla="*/ 83468 w 857476"/>
                <a:gd name="connsiteY11" fmla="*/ 588421 h 914562"/>
                <a:gd name="connsiteX12" fmla="*/ 216 w 857476"/>
                <a:gd name="connsiteY12" fmla="*/ 457200 h 914562"/>
                <a:gd name="connsiteX0" fmla="*/ 69 w 857329"/>
                <a:gd name="connsiteY0" fmla="*/ 457200 h 914562"/>
                <a:gd name="connsiteX1" fmla="*/ 76830 w 857329"/>
                <a:gd name="connsiteY1" fmla="*/ 133911 h 914562"/>
                <a:gd name="connsiteX2" fmla="*/ 400119 w 857329"/>
                <a:gd name="connsiteY2" fmla="*/ 0 h 914562"/>
                <a:gd name="connsiteX3" fmla="*/ 723408 w 857329"/>
                <a:gd name="connsiteY3" fmla="*/ 133911 h 914562"/>
                <a:gd name="connsiteX4" fmla="*/ 716917 w 857329"/>
                <a:gd name="connsiteY4" fmla="*/ 325979 h 914562"/>
                <a:gd name="connsiteX5" fmla="*/ 857319 w 857329"/>
                <a:gd name="connsiteY5" fmla="*/ 457200 h 914562"/>
                <a:gd name="connsiteX6" fmla="*/ 723408 w 857329"/>
                <a:gd name="connsiteY6" fmla="*/ 780489 h 914562"/>
                <a:gd name="connsiteX7" fmla="*/ 562297 w 857329"/>
                <a:gd name="connsiteY7" fmla="*/ 807336 h 914562"/>
                <a:gd name="connsiteX8" fmla="*/ 400119 w 857329"/>
                <a:gd name="connsiteY8" fmla="*/ 914400 h 914562"/>
                <a:gd name="connsiteX9" fmla="*/ 76830 w 857329"/>
                <a:gd name="connsiteY9" fmla="*/ 780489 h 914562"/>
                <a:gd name="connsiteX10" fmla="*/ 83321 w 857329"/>
                <a:gd name="connsiteY10" fmla="*/ 588421 h 914562"/>
                <a:gd name="connsiteX11" fmla="*/ 69 w 857329"/>
                <a:gd name="connsiteY11" fmla="*/ 457200 h 914562"/>
                <a:gd name="connsiteX0" fmla="*/ 47 w 864451"/>
                <a:gd name="connsiteY0" fmla="*/ 392906 h 914562"/>
                <a:gd name="connsiteX1" fmla="*/ 83952 w 864451"/>
                <a:gd name="connsiteY1" fmla="*/ 133911 h 914562"/>
                <a:gd name="connsiteX2" fmla="*/ 407241 w 864451"/>
                <a:gd name="connsiteY2" fmla="*/ 0 h 914562"/>
                <a:gd name="connsiteX3" fmla="*/ 730530 w 864451"/>
                <a:gd name="connsiteY3" fmla="*/ 133911 h 914562"/>
                <a:gd name="connsiteX4" fmla="*/ 724039 w 864451"/>
                <a:gd name="connsiteY4" fmla="*/ 325979 h 914562"/>
                <a:gd name="connsiteX5" fmla="*/ 864441 w 864451"/>
                <a:gd name="connsiteY5" fmla="*/ 457200 h 914562"/>
                <a:gd name="connsiteX6" fmla="*/ 730530 w 864451"/>
                <a:gd name="connsiteY6" fmla="*/ 780489 h 914562"/>
                <a:gd name="connsiteX7" fmla="*/ 569419 w 864451"/>
                <a:gd name="connsiteY7" fmla="*/ 807336 h 914562"/>
                <a:gd name="connsiteX8" fmla="*/ 407241 w 864451"/>
                <a:gd name="connsiteY8" fmla="*/ 914400 h 914562"/>
                <a:gd name="connsiteX9" fmla="*/ 83952 w 864451"/>
                <a:gd name="connsiteY9" fmla="*/ 780489 h 914562"/>
                <a:gd name="connsiteX10" fmla="*/ 90443 w 864451"/>
                <a:gd name="connsiteY10" fmla="*/ 588421 h 914562"/>
                <a:gd name="connsiteX11" fmla="*/ 47 w 864451"/>
                <a:gd name="connsiteY11" fmla="*/ 392906 h 914562"/>
                <a:gd name="connsiteX0" fmla="*/ 47 w 868042"/>
                <a:gd name="connsiteY0" fmla="*/ 392906 h 914776"/>
                <a:gd name="connsiteX1" fmla="*/ 83952 w 868042"/>
                <a:gd name="connsiteY1" fmla="*/ 133911 h 914776"/>
                <a:gd name="connsiteX2" fmla="*/ 407241 w 868042"/>
                <a:gd name="connsiteY2" fmla="*/ 0 h 914776"/>
                <a:gd name="connsiteX3" fmla="*/ 730530 w 868042"/>
                <a:gd name="connsiteY3" fmla="*/ 133911 h 914776"/>
                <a:gd name="connsiteX4" fmla="*/ 724039 w 868042"/>
                <a:gd name="connsiteY4" fmla="*/ 325979 h 914776"/>
                <a:gd name="connsiteX5" fmla="*/ 864441 w 868042"/>
                <a:gd name="connsiteY5" fmla="*/ 457200 h 914776"/>
                <a:gd name="connsiteX6" fmla="*/ 569419 w 868042"/>
                <a:gd name="connsiteY6" fmla="*/ 807336 h 914776"/>
                <a:gd name="connsiteX7" fmla="*/ 407241 w 868042"/>
                <a:gd name="connsiteY7" fmla="*/ 914400 h 914776"/>
                <a:gd name="connsiteX8" fmla="*/ 83952 w 868042"/>
                <a:gd name="connsiteY8" fmla="*/ 780489 h 914776"/>
                <a:gd name="connsiteX9" fmla="*/ 90443 w 868042"/>
                <a:gd name="connsiteY9" fmla="*/ 588421 h 914776"/>
                <a:gd name="connsiteX10" fmla="*/ 47 w 868042"/>
                <a:gd name="connsiteY10" fmla="*/ 392906 h 914776"/>
                <a:gd name="connsiteX0" fmla="*/ 1 w 867996"/>
                <a:gd name="connsiteY0" fmla="*/ 401932 h 923802"/>
                <a:gd name="connsiteX1" fmla="*/ 407195 w 867996"/>
                <a:gd name="connsiteY1" fmla="*/ 9026 h 923802"/>
                <a:gd name="connsiteX2" fmla="*/ 730484 w 867996"/>
                <a:gd name="connsiteY2" fmla="*/ 142937 h 923802"/>
                <a:gd name="connsiteX3" fmla="*/ 723993 w 867996"/>
                <a:gd name="connsiteY3" fmla="*/ 335005 h 923802"/>
                <a:gd name="connsiteX4" fmla="*/ 864395 w 867996"/>
                <a:gd name="connsiteY4" fmla="*/ 466226 h 923802"/>
                <a:gd name="connsiteX5" fmla="*/ 569373 w 867996"/>
                <a:gd name="connsiteY5" fmla="*/ 816362 h 923802"/>
                <a:gd name="connsiteX6" fmla="*/ 407195 w 867996"/>
                <a:gd name="connsiteY6" fmla="*/ 923426 h 923802"/>
                <a:gd name="connsiteX7" fmla="*/ 83906 w 867996"/>
                <a:gd name="connsiteY7" fmla="*/ 789515 h 923802"/>
                <a:gd name="connsiteX8" fmla="*/ 90397 w 867996"/>
                <a:gd name="connsiteY8" fmla="*/ 597447 h 923802"/>
                <a:gd name="connsiteX9" fmla="*/ 1 w 867996"/>
                <a:gd name="connsiteY9" fmla="*/ 401932 h 923802"/>
                <a:gd name="connsiteX0" fmla="*/ 0 w 857202"/>
                <a:gd name="connsiteY0" fmla="*/ 221701 h 916254"/>
                <a:gd name="connsiteX1" fmla="*/ 396401 w 857202"/>
                <a:gd name="connsiteY1" fmla="*/ 1478 h 916254"/>
                <a:gd name="connsiteX2" fmla="*/ 719690 w 857202"/>
                <a:gd name="connsiteY2" fmla="*/ 135389 h 916254"/>
                <a:gd name="connsiteX3" fmla="*/ 713199 w 857202"/>
                <a:gd name="connsiteY3" fmla="*/ 327457 h 916254"/>
                <a:gd name="connsiteX4" fmla="*/ 853601 w 857202"/>
                <a:gd name="connsiteY4" fmla="*/ 458678 h 916254"/>
                <a:gd name="connsiteX5" fmla="*/ 558579 w 857202"/>
                <a:gd name="connsiteY5" fmla="*/ 808814 h 916254"/>
                <a:gd name="connsiteX6" fmla="*/ 396401 w 857202"/>
                <a:gd name="connsiteY6" fmla="*/ 915878 h 916254"/>
                <a:gd name="connsiteX7" fmla="*/ 73112 w 857202"/>
                <a:gd name="connsiteY7" fmla="*/ 781967 h 916254"/>
                <a:gd name="connsiteX8" fmla="*/ 79603 w 857202"/>
                <a:gd name="connsiteY8" fmla="*/ 589899 h 916254"/>
                <a:gd name="connsiteX9" fmla="*/ 0 w 857202"/>
                <a:gd name="connsiteY9" fmla="*/ 221701 h 916254"/>
                <a:gd name="connsiteX0" fmla="*/ 113 w 857315"/>
                <a:gd name="connsiteY0" fmla="*/ 221701 h 916254"/>
                <a:gd name="connsiteX1" fmla="*/ 396514 w 857315"/>
                <a:gd name="connsiteY1" fmla="*/ 1478 h 916254"/>
                <a:gd name="connsiteX2" fmla="*/ 719803 w 857315"/>
                <a:gd name="connsiteY2" fmla="*/ 135389 h 916254"/>
                <a:gd name="connsiteX3" fmla="*/ 713312 w 857315"/>
                <a:gd name="connsiteY3" fmla="*/ 327457 h 916254"/>
                <a:gd name="connsiteX4" fmla="*/ 853714 w 857315"/>
                <a:gd name="connsiteY4" fmla="*/ 458678 h 916254"/>
                <a:gd name="connsiteX5" fmla="*/ 558692 w 857315"/>
                <a:gd name="connsiteY5" fmla="*/ 808814 h 916254"/>
                <a:gd name="connsiteX6" fmla="*/ 396514 w 857315"/>
                <a:gd name="connsiteY6" fmla="*/ 915878 h 916254"/>
                <a:gd name="connsiteX7" fmla="*/ 73225 w 857315"/>
                <a:gd name="connsiteY7" fmla="*/ 781967 h 916254"/>
                <a:gd name="connsiteX8" fmla="*/ 79716 w 857315"/>
                <a:gd name="connsiteY8" fmla="*/ 589899 h 916254"/>
                <a:gd name="connsiteX9" fmla="*/ 113 w 857315"/>
                <a:gd name="connsiteY9" fmla="*/ 221701 h 916254"/>
                <a:gd name="connsiteX0" fmla="*/ 113 w 857315"/>
                <a:gd name="connsiteY0" fmla="*/ 222541 h 917094"/>
                <a:gd name="connsiteX1" fmla="*/ 114425 w 857315"/>
                <a:gd name="connsiteY1" fmla="*/ 63980 h 917094"/>
                <a:gd name="connsiteX2" fmla="*/ 396514 w 857315"/>
                <a:gd name="connsiteY2" fmla="*/ 2318 h 917094"/>
                <a:gd name="connsiteX3" fmla="*/ 719803 w 857315"/>
                <a:gd name="connsiteY3" fmla="*/ 136229 h 917094"/>
                <a:gd name="connsiteX4" fmla="*/ 713312 w 857315"/>
                <a:gd name="connsiteY4" fmla="*/ 328297 h 917094"/>
                <a:gd name="connsiteX5" fmla="*/ 853714 w 857315"/>
                <a:gd name="connsiteY5" fmla="*/ 459518 h 917094"/>
                <a:gd name="connsiteX6" fmla="*/ 558692 w 857315"/>
                <a:gd name="connsiteY6" fmla="*/ 809654 h 917094"/>
                <a:gd name="connsiteX7" fmla="*/ 396514 w 857315"/>
                <a:gd name="connsiteY7" fmla="*/ 916718 h 917094"/>
                <a:gd name="connsiteX8" fmla="*/ 73225 w 857315"/>
                <a:gd name="connsiteY8" fmla="*/ 782807 h 917094"/>
                <a:gd name="connsiteX9" fmla="*/ 79716 w 857315"/>
                <a:gd name="connsiteY9" fmla="*/ 590739 h 917094"/>
                <a:gd name="connsiteX10" fmla="*/ 113 w 857315"/>
                <a:gd name="connsiteY10" fmla="*/ 222541 h 917094"/>
                <a:gd name="connsiteX0" fmla="*/ 2258 w 859460"/>
                <a:gd name="connsiteY0" fmla="*/ 220224 h 914777"/>
                <a:gd name="connsiteX1" fmla="*/ 184025 w 859460"/>
                <a:gd name="connsiteY1" fmla="*/ 131815 h 914777"/>
                <a:gd name="connsiteX2" fmla="*/ 398659 w 859460"/>
                <a:gd name="connsiteY2" fmla="*/ 1 h 914777"/>
                <a:gd name="connsiteX3" fmla="*/ 721948 w 859460"/>
                <a:gd name="connsiteY3" fmla="*/ 133912 h 914777"/>
                <a:gd name="connsiteX4" fmla="*/ 715457 w 859460"/>
                <a:gd name="connsiteY4" fmla="*/ 325980 h 914777"/>
                <a:gd name="connsiteX5" fmla="*/ 855859 w 859460"/>
                <a:gd name="connsiteY5" fmla="*/ 457201 h 914777"/>
                <a:gd name="connsiteX6" fmla="*/ 560837 w 859460"/>
                <a:gd name="connsiteY6" fmla="*/ 807337 h 914777"/>
                <a:gd name="connsiteX7" fmla="*/ 398659 w 859460"/>
                <a:gd name="connsiteY7" fmla="*/ 914401 h 914777"/>
                <a:gd name="connsiteX8" fmla="*/ 75370 w 859460"/>
                <a:gd name="connsiteY8" fmla="*/ 780490 h 914777"/>
                <a:gd name="connsiteX9" fmla="*/ 81861 w 859460"/>
                <a:gd name="connsiteY9" fmla="*/ 588422 h 914777"/>
                <a:gd name="connsiteX10" fmla="*/ 2258 w 859460"/>
                <a:gd name="connsiteY10" fmla="*/ 220224 h 914777"/>
                <a:gd name="connsiteX0" fmla="*/ 2258 w 859460"/>
                <a:gd name="connsiteY0" fmla="*/ 220224 h 914777"/>
                <a:gd name="connsiteX1" fmla="*/ 184025 w 859460"/>
                <a:gd name="connsiteY1" fmla="*/ 131815 h 914777"/>
                <a:gd name="connsiteX2" fmla="*/ 398659 w 859460"/>
                <a:gd name="connsiteY2" fmla="*/ 1 h 914777"/>
                <a:gd name="connsiteX3" fmla="*/ 721948 w 859460"/>
                <a:gd name="connsiteY3" fmla="*/ 133912 h 914777"/>
                <a:gd name="connsiteX4" fmla="*/ 715457 w 859460"/>
                <a:gd name="connsiteY4" fmla="*/ 325980 h 914777"/>
                <a:gd name="connsiteX5" fmla="*/ 855859 w 859460"/>
                <a:gd name="connsiteY5" fmla="*/ 457201 h 914777"/>
                <a:gd name="connsiteX6" fmla="*/ 560837 w 859460"/>
                <a:gd name="connsiteY6" fmla="*/ 807337 h 914777"/>
                <a:gd name="connsiteX7" fmla="*/ 398659 w 859460"/>
                <a:gd name="connsiteY7" fmla="*/ 914401 h 914777"/>
                <a:gd name="connsiteX8" fmla="*/ 75370 w 859460"/>
                <a:gd name="connsiteY8" fmla="*/ 780490 h 914777"/>
                <a:gd name="connsiteX9" fmla="*/ 81861 w 859460"/>
                <a:gd name="connsiteY9" fmla="*/ 588422 h 914777"/>
                <a:gd name="connsiteX10" fmla="*/ 2258 w 859460"/>
                <a:gd name="connsiteY10" fmla="*/ 220224 h 914777"/>
                <a:gd name="connsiteX0" fmla="*/ 2258 w 859460"/>
                <a:gd name="connsiteY0" fmla="*/ 220817 h 915370"/>
                <a:gd name="connsiteX1" fmla="*/ 184025 w 859460"/>
                <a:gd name="connsiteY1" fmla="*/ 132408 h 915370"/>
                <a:gd name="connsiteX2" fmla="*/ 398659 w 859460"/>
                <a:gd name="connsiteY2" fmla="*/ 594 h 915370"/>
                <a:gd name="connsiteX3" fmla="*/ 721948 w 859460"/>
                <a:gd name="connsiteY3" fmla="*/ 134505 h 915370"/>
                <a:gd name="connsiteX4" fmla="*/ 715457 w 859460"/>
                <a:gd name="connsiteY4" fmla="*/ 326573 h 915370"/>
                <a:gd name="connsiteX5" fmla="*/ 855859 w 859460"/>
                <a:gd name="connsiteY5" fmla="*/ 457794 h 915370"/>
                <a:gd name="connsiteX6" fmla="*/ 560837 w 859460"/>
                <a:gd name="connsiteY6" fmla="*/ 807930 h 915370"/>
                <a:gd name="connsiteX7" fmla="*/ 398659 w 859460"/>
                <a:gd name="connsiteY7" fmla="*/ 914994 h 915370"/>
                <a:gd name="connsiteX8" fmla="*/ 75370 w 859460"/>
                <a:gd name="connsiteY8" fmla="*/ 781083 h 915370"/>
                <a:gd name="connsiteX9" fmla="*/ 81861 w 859460"/>
                <a:gd name="connsiteY9" fmla="*/ 589015 h 915370"/>
                <a:gd name="connsiteX10" fmla="*/ 2258 w 859460"/>
                <a:gd name="connsiteY10" fmla="*/ 220817 h 915370"/>
                <a:gd name="connsiteX0" fmla="*/ 2258 w 859460"/>
                <a:gd name="connsiteY0" fmla="*/ 241457 h 936010"/>
                <a:gd name="connsiteX1" fmla="*/ 184025 w 859460"/>
                <a:gd name="connsiteY1" fmla="*/ 153048 h 936010"/>
                <a:gd name="connsiteX2" fmla="*/ 398659 w 859460"/>
                <a:gd name="connsiteY2" fmla="*/ 21234 h 936010"/>
                <a:gd name="connsiteX3" fmla="*/ 721948 w 859460"/>
                <a:gd name="connsiteY3" fmla="*/ 155145 h 936010"/>
                <a:gd name="connsiteX4" fmla="*/ 715457 w 859460"/>
                <a:gd name="connsiteY4" fmla="*/ 347213 h 936010"/>
                <a:gd name="connsiteX5" fmla="*/ 855859 w 859460"/>
                <a:gd name="connsiteY5" fmla="*/ 478434 h 936010"/>
                <a:gd name="connsiteX6" fmla="*/ 560837 w 859460"/>
                <a:gd name="connsiteY6" fmla="*/ 828570 h 936010"/>
                <a:gd name="connsiteX7" fmla="*/ 398659 w 859460"/>
                <a:gd name="connsiteY7" fmla="*/ 935634 h 936010"/>
                <a:gd name="connsiteX8" fmla="*/ 75370 w 859460"/>
                <a:gd name="connsiteY8" fmla="*/ 801723 h 936010"/>
                <a:gd name="connsiteX9" fmla="*/ 81861 w 859460"/>
                <a:gd name="connsiteY9" fmla="*/ 609655 h 936010"/>
                <a:gd name="connsiteX10" fmla="*/ 2258 w 859460"/>
                <a:gd name="connsiteY10" fmla="*/ 241457 h 936010"/>
                <a:gd name="connsiteX0" fmla="*/ 2258 w 859460"/>
                <a:gd name="connsiteY0" fmla="*/ 179071 h 873624"/>
                <a:gd name="connsiteX1" fmla="*/ 184025 w 859460"/>
                <a:gd name="connsiteY1" fmla="*/ 90662 h 873624"/>
                <a:gd name="connsiteX2" fmla="*/ 406753 w 859460"/>
                <a:gd name="connsiteY2" fmla="*/ 29000 h 873624"/>
                <a:gd name="connsiteX3" fmla="*/ 721948 w 859460"/>
                <a:gd name="connsiteY3" fmla="*/ 92759 h 873624"/>
                <a:gd name="connsiteX4" fmla="*/ 715457 w 859460"/>
                <a:gd name="connsiteY4" fmla="*/ 284827 h 873624"/>
                <a:gd name="connsiteX5" fmla="*/ 855859 w 859460"/>
                <a:gd name="connsiteY5" fmla="*/ 416048 h 873624"/>
                <a:gd name="connsiteX6" fmla="*/ 560837 w 859460"/>
                <a:gd name="connsiteY6" fmla="*/ 766184 h 873624"/>
                <a:gd name="connsiteX7" fmla="*/ 398659 w 859460"/>
                <a:gd name="connsiteY7" fmla="*/ 873248 h 873624"/>
                <a:gd name="connsiteX8" fmla="*/ 75370 w 859460"/>
                <a:gd name="connsiteY8" fmla="*/ 739337 h 873624"/>
                <a:gd name="connsiteX9" fmla="*/ 81861 w 859460"/>
                <a:gd name="connsiteY9" fmla="*/ 547269 h 873624"/>
                <a:gd name="connsiteX10" fmla="*/ 2258 w 859460"/>
                <a:gd name="connsiteY10" fmla="*/ 179071 h 873624"/>
                <a:gd name="connsiteX0" fmla="*/ 2258 w 859460"/>
                <a:gd name="connsiteY0" fmla="*/ 247761 h 942314"/>
                <a:gd name="connsiteX1" fmla="*/ 184025 w 859460"/>
                <a:gd name="connsiteY1" fmla="*/ 159352 h 942314"/>
                <a:gd name="connsiteX2" fmla="*/ 406753 w 859460"/>
                <a:gd name="connsiteY2" fmla="*/ 97690 h 942314"/>
                <a:gd name="connsiteX3" fmla="*/ 721948 w 859460"/>
                <a:gd name="connsiteY3" fmla="*/ 161449 h 942314"/>
                <a:gd name="connsiteX4" fmla="*/ 715457 w 859460"/>
                <a:gd name="connsiteY4" fmla="*/ 353517 h 942314"/>
                <a:gd name="connsiteX5" fmla="*/ 855859 w 859460"/>
                <a:gd name="connsiteY5" fmla="*/ 484738 h 942314"/>
                <a:gd name="connsiteX6" fmla="*/ 560837 w 859460"/>
                <a:gd name="connsiteY6" fmla="*/ 834874 h 942314"/>
                <a:gd name="connsiteX7" fmla="*/ 398659 w 859460"/>
                <a:gd name="connsiteY7" fmla="*/ 941938 h 942314"/>
                <a:gd name="connsiteX8" fmla="*/ 75370 w 859460"/>
                <a:gd name="connsiteY8" fmla="*/ 808027 h 942314"/>
                <a:gd name="connsiteX9" fmla="*/ 81861 w 859460"/>
                <a:gd name="connsiteY9" fmla="*/ 615959 h 942314"/>
                <a:gd name="connsiteX10" fmla="*/ 2258 w 859460"/>
                <a:gd name="connsiteY10" fmla="*/ 247761 h 942314"/>
                <a:gd name="connsiteX0" fmla="*/ 2258 w 859460"/>
                <a:gd name="connsiteY0" fmla="*/ 262139 h 956692"/>
                <a:gd name="connsiteX1" fmla="*/ 184025 w 859460"/>
                <a:gd name="connsiteY1" fmla="*/ 173730 h 956692"/>
                <a:gd name="connsiteX2" fmla="*/ 406753 w 859460"/>
                <a:gd name="connsiteY2" fmla="*/ 112068 h 956692"/>
                <a:gd name="connsiteX3" fmla="*/ 721948 w 859460"/>
                <a:gd name="connsiteY3" fmla="*/ 175827 h 956692"/>
                <a:gd name="connsiteX4" fmla="*/ 715457 w 859460"/>
                <a:gd name="connsiteY4" fmla="*/ 367895 h 956692"/>
                <a:gd name="connsiteX5" fmla="*/ 855859 w 859460"/>
                <a:gd name="connsiteY5" fmla="*/ 499116 h 956692"/>
                <a:gd name="connsiteX6" fmla="*/ 560837 w 859460"/>
                <a:gd name="connsiteY6" fmla="*/ 849252 h 956692"/>
                <a:gd name="connsiteX7" fmla="*/ 398659 w 859460"/>
                <a:gd name="connsiteY7" fmla="*/ 956316 h 956692"/>
                <a:gd name="connsiteX8" fmla="*/ 75370 w 859460"/>
                <a:gd name="connsiteY8" fmla="*/ 822405 h 956692"/>
                <a:gd name="connsiteX9" fmla="*/ 81861 w 859460"/>
                <a:gd name="connsiteY9" fmla="*/ 630337 h 956692"/>
                <a:gd name="connsiteX10" fmla="*/ 2258 w 859460"/>
                <a:gd name="connsiteY10" fmla="*/ 262139 h 956692"/>
                <a:gd name="connsiteX0" fmla="*/ 2258 w 856412"/>
                <a:gd name="connsiteY0" fmla="*/ 262139 h 956507"/>
                <a:gd name="connsiteX1" fmla="*/ 184025 w 856412"/>
                <a:gd name="connsiteY1" fmla="*/ 173730 h 956507"/>
                <a:gd name="connsiteX2" fmla="*/ 406753 w 856412"/>
                <a:gd name="connsiteY2" fmla="*/ 112068 h 956507"/>
                <a:gd name="connsiteX3" fmla="*/ 721948 w 856412"/>
                <a:gd name="connsiteY3" fmla="*/ 175827 h 956507"/>
                <a:gd name="connsiteX4" fmla="*/ 715457 w 856412"/>
                <a:gd name="connsiteY4" fmla="*/ 367895 h 956507"/>
                <a:gd name="connsiteX5" fmla="*/ 855859 w 856412"/>
                <a:gd name="connsiteY5" fmla="*/ 499116 h 956507"/>
                <a:gd name="connsiteX6" fmla="*/ 661600 w 856412"/>
                <a:gd name="connsiteY6" fmla="*/ 737649 h 956507"/>
                <a:gd name="connsiteX7" fmla="*/ 560837 w 856412"/>
                <a:gd name="connsiteY7" fmla="*/ 849252 h 956507"/>
                <a:gd name="connsiteX8" fmla="*/ 398659 w 856412"/>
                <a:gd name="connsiteY8" fmla="*/ 956316 h 956507"/>
                <a:gd name="connsiteX9" fmla="*/ 75370 w 856412"/>
                <a:gd name="connsiteY9" fmla="*/ 822405 h 956507"/>
                <a:gd name="connsiteX10" fmla="*/ 81861 w 856412"/>
                <a:gd name="connsiteY10" fmla="*/ 630337 h 956507"/>
                <a:gd name="connsiteX11" fmla="*/ 2258 w 856412"/>
                <a:gd name="connsiteY11" fmla="*/ 262139 h 956507"/>
                <a:gd name="connsiteX0" fmla="*/ 2258 w 856412"/>
                <a:gd name="connsiteY0" fmla="*/ 262139 h 956507"/>
                <a:gd name="connsiteX1" fmla="*/ 184025 w 856412"/>
                <a:gd name="connsiteY1" fmla="*/ 173730 h 956507"/>
                <a:gd name="connsiteX2" fmla="*/ 406753 w 856412"/>
                <a:gd name="connsiteY2" fmla="*/ 112068 h 956507"/>
                <a:gd name="connsiteX3" fmla="*/ 721948 w 856412"/>
                <a:gd name="connsiteY3" fmla="*/ 175827 h 956507"/>
                <a:gd name="connsiteX4" fmla="*/ 715457 w 856412"/>
                <a:gd name="connsiteY4" fmla="*/ 367895 h 956507"/>
                <a:gd name="connsiteX5" fmla="*/ 855859 w 856412"/>
                <a:gd name="connsiteY5" fmla="*/ 499116 h 956507"/>
                <a:gd name="connsiteX6" fmla="*/ 661600 w 856412"/>
                <a:gd name="connsiteY6" fmla="*/ 737649 h 956507"/>
                <a:gd name="connsiteX7" fmla="*/ 560837 w 856412"/>
                <a:gd name="connsiteY7" fmla="*/ 849252 h 956507"/>
                <a:gd name="connsiteX8" fmla="*/ 398659 w 856412"/>
                <a:gd name="connsiteY8" fmla="*/ 956316 h 956507"/>
                <a:gd name="connsiteX9" fmla="*/ 75370 w 856412"/>
                <a:gd name="connsiteY9" fmla="*/ 822405 h 956507"/>
                <a:gd name="connsiteX10" fmla="*/ 81861 w 856412"/>
                <a:gd name="connsiteY10" fmla="*/ 630337 h 956507"/>
                <a:gd name="connsiteX11" fmla="*/ 2258 w 856412"/>
                <a:gd name="connsiteY11" fmla="*/ 262139 h 956507"/>
                <a:gd name="connsiteX0" fmla="*/ 2258 w 856412"/>
                <a:gd name="connsiteY0" fmla="*/ 262139 h 956507"/>
                <a:gd name="connsiteX1" fmla="*/ 184025 w 856412"/>
                <a:gd name="connsiteY1" fmla="*/ 173730 h 956507"/>
                <a:gd name="connsiteX2" fmla="*/ 406753 w 856412"/>
                <a:gd name="connsiteY2" fmla="*/ 112068 h 956507"/>
                <a:gd name="connsiteX3" fmla="*/ 721948 w 856412"/>
                <a:gd name="connsiteY3" fmla="*/ 175827 h 956507"/>
                <a:gd name="connsiteX4" fmla="*/ 715457 w 856412"/>
                <a:gd name="connsiteY4" fmla="*/ 367895 h 956507"/>
                <a:gd name="connsiteX5" fmla="*/ 855859 w 856412"/>
                <a:gd name="connsiteY5" fmla="*/ 499116 h 956507"/>
                <a:gd name="connsiteX6" fmla="*/ 661600 w 856412"/>
                <a:gd name="connsiteY6" fmla="*/ 737649 h 956507"/>
                <a:gd name="connsiteX7" fmla="*/ 560837 w 856412"/>
                <a:gd name="connsiteY7" fmla="*/ 849252 h 956507"/>
                <a:gd name="connsiteX8" fmla="*/ 398659 w 856412"/>
                <a:gd name="connsiteY8" fmla="*/ 956316 h 956507"/>
                <a:gd name="connsiteX9" fmla="*/ 75370 w 856412"/>
                <a:gd name="connsiteY9" fmla="*/ 822405 h 956507"/>
                <a:gd name="connsiteX10" fmla="*/ 81861 w 856412"/>
                <a:gd name="connsiteY10" fmla="*/ 630337 h 956507"/>
                <a:gd name="connsiteX11" fmla="*/ 2258 w 856412"/>
                <a:gd name="connsiteY11" fmla="*/ 262139 h 956507"/>
                <a:gd name="connsiteX0" fmla="*/ 2258 w 856412"/>
                <a:gd name="connsiteY0" fmla="*/ 262139 h 956507"/>
                <a:gd name="connsiteX1" fmla="*/ 184025 w 856412"/>
                <a:gd name="connsiteY1" fmla="*/ 173730 h 956507"/>
                <a:gd name="connsiteX2" fmla="*/ 406753 w 856412"/>
                <a:gd name="connsiteY2" fmla="*/ 112068 h 956507"/>
                <a:gd name="connsiteX3" fmla="*/ 721948 w 856412"/>
                <a:gd name="connsiteY3" fmla="*/ 175827 h 956507"/>
                <a:gd name="connsiteX4" fmla="*/ 715457 w 856412"/>
                <a:gd name="connsiteY4" fmla="*/ 367895 h 956507"/>
                <a:gd name="connsiteX5" fmla="*/ 855859 w 856412"/>
                <a:gd name="connsiteY5" fmla="*/ 499116 h 956507"/>
                <a:gd name="connsiteX6" fmla="*/ 661600 w 856412"/>
                <a:gd name="connsiteY6" fmla="*/ 737649 h 956507"/>
                <a:gd name="connsiteX7" fmla="*/ 560837 w 856412"/>
                <a:gd name="connsiteY7" fmla="*/ 849252 h 956507"/>
                <a:gd name="connsiteX8" fmla="*/ 398659 w 856412"/>
                <a:gd name="connsiteY8" fmla="*/ 956316 h 956507"/>
                <a:gd name="connsiteX9" fmla="*/ 75370 w 856412"/>
                <a:gd name="connsiteY9" fmla="*/ 822405 h 956507"/>
                <a:gd name="connsiteX10" fmla="*/ 81861 w 856412"/>
                <a:gd name="connsiteY10" fmla="*/ 630337 h 956507"/>
                <a:gd name="connsiteX11" fmla="*/ 2258 w 856412"/>
                <a:gd name="connsiteY11" fmla="*/ 262139 h 956507"/>
                <a:gd name="connsiteX0" fmla="*/ 2258 w 856412"/>
                <a:gd name="connsiteY0" fmla="*/ 262139 h 956507"/>
                <a:gd name="connsiteX1" fmla="*/ 184025 w 856412"/>
                <a:gd name="connsiteY1" fmla="*/ 173730 h 956507"/>
                <a:gd name="connsiteX2" fmla="*/ 406753 w 856412"/>
                <a:gd name="connsiteY2" fmla="*/ 112068 h 956507"/>
                <a:gd name="connsiteX3" fmla="*/ 721948 w 856412"/>
                <a:gd name="connsiteY3" fmla="*/ 175827 h 956507"/>
                <a:gd name="connsiteX4" fmla="*/ 715457 w 856412"/>
                <a:gd name="connsiteY4" fmla="*/ 367895 h 956507"/>
                <a:gd name="connsiteX5" fmla="*/ 855859 w 856412"/>
                <a:gd name="connsiteY5" fmla="*/ 499116 h 956507"/>
                <a:gd name="connsiteX6" fmla="*/ 661600 w 856412"/>
                <a:gd name="connsiteY6" fmla="*/ 737649 h 956507"/>
                <a:gd name="connsiteX7" fmla="*/ 560837 w 856412"/>
                <a:gd name="connsiteY7" fmla="*/ 849252 h 956507"/>
                <a:gd name="connsiteX8" fmla="*/ 398659 w 856412"/>
                <a:gd name="connsiteY8" fmla="*/ 956316 h 956507"/>
                <a:gd name="connsiteX9" fmla="*/ 75370 w 856412"/>
                <a:gd name="connsiteY9" fmla="*/ 822405 h 956507"/>
                <a:gd name="connsiteX10" fmla="*/ 81861 w 856412"/>
                <a:gd name="connsiteY10" fmla="*/ 630337 h 956507"/>
                <a:gd name="connsiteX11" fmla="*/ 2258 w 856412"/>
                <a:gd name="connsiteY11" fmla="*/ 262139 h 956507"/>
                <a:gd name="connsiteX0" fmla="*/ 2258 w 856412"/>
                <a:gd name="connsiteY0" fmla="*/ 262139 h 956507"/>
                <a:gd name="connsiteX1" fmla="*/ 184025 w 856412"/>
                <a:gd name="connsiteY1" fmla="*/ 173730 h 956507"/>
                <a:gd name="connsiteX2" fmla="*/ 406753 w 856412"/>
                <a:gd name="connsiteY2" fmla="*/ 112068 h 956507"/>
                <a:gd name="connsiteX3" fmla="*/ 721948 w 856412"/>
                <a:gd name="connsiteY3" fmla="*/ 175827 h 956507"/>
                <a:gd name="connsiteX4" fmla="*/ 715457 w 856412"/>
                <a:gd name="connsiteY4" fmla="*/ 367895 h 956507"/>
                <a:gd name="connsiteX5" fmla="*/ 855859 w 856412"/>
                <a:gd name="connsiteY5" fmla="*/ 499116 h 956507"/>
                <a:gd name="connsiteX6" fmla="*/ 661600 w 856412"/>
                <a:gd name="connsiteY6" fmla="*/ 737649 h 956507"/>
                <a:gd name="connsiteX7" fmla="*/ 560837 w 856412"/>
                <a:gd name="connsiteY7" fmla="*/ 849252 h 956507"/>
                <a:gd name="connsiteX8" fmla="*/ 398659 w 856412"/>
                <a:gd name="connsiteY8" fmla="*/ 956316 h 956507"/>
                <a:gd name="connsiteX9" fmla="*/ 75370 w 856412"/>
                <a:gd name="connsiteY9" fmla="*/ 822405 h 956507"/>
                <a:gd name="connsiteX10" fmla="*/ 81861 w 856412"/>
                <a:gd name="connsiteY10" fmla="*/ 630337 h 956507"/>
                <a:gd name="connsiteX11" fmla="*/ 2258 w 856412"/>
                <a:gd name="connsiteY11" fmla="*/ 262139 h 95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6412" h="956507">
                  <a:moveTo>
                    <a:pt x="2258" y="262139"/>
                  </a:moveTo>
                  <a:cubicBezTo>
                    <a:pt x="19285" y="186038"/>
                    <a:pt x="18126" y="64733"/>
                    <a:pt x="184025" y="173730"/>
                  </a:cubicBezTo>
                  <a:cubicBezTo>
                    <a:pt x="196130" y="-289283"/>
                    <a:pt x="338684" y="346460"/>
                    <a:pt x="406753" y="112068"/>
                  </a:cubicBezTo>
                  <a:cubicBezTo>
                    <a:pt x="474822" y="-122324"/>
                    <a:pt x="670497" y="133189"/>
                    <a:pt x="721948" y="175827"/>
                  </a:cubicBezTo>
                  <a:cubicBezTo>
                    <a:pt x="773399" y="218465"/>
                    <a:pt x="668656" y="324155"/>
                    <a:pt x="715457" y="367895"/>
                  </a:cubicBezTo>
                  <a:cubicBezTo>
                    <a:pt x="762258" y="411635"/>
                    <a:pt x="864835" y="437490"/>
                    <a:pt x="855859" y="499116"/>
                  </a:cubicBezTo>
                  <a:cubicBezTo>
                    <a:pt x="846883" y="560742"/>
                    <a:pt x="699978" y="641520"/>
                    <a:pt x="661600" y="737649"/>
                  </a:cubicBezTo>
                  <a:cubicBezTo>
                    <a:pt x="366895" y="758230"/>
                    <a:pt x="604660" y="812808"/>
                    <a:pt x="560837" y="849252"/>
                  </a:cubicBezTo>
                  <a:cubicBezTo>
                    <a:pt x="517014" y="885696"/>
                    <a:pt x="479570" y="960790"/>
                    <a:pt x="398659" y="956316"/>
                  </a:cubicBezTo>
                  <a:cubicBezTo>
                    <a:pt x="317748" y="951842"/>
                    <a:pt x="223614" y="912286"/>
                    <a:pt x="75370" y="822405"/>
                  </a:cubicBezTo>
                  <a:cubicBezTo>
                    <a:pt x="-72874" y="732524"/>
                    <a:pt x="94046" y="723715"/>
                    <a:pt x="81861" y="630337"/>
                  </a:cubicBezTo>
                  <a:cubicBezTo>
                    <a:pt x="69676" y="536959"/>
                    <a:pt x="-14769" y="338240"/>
                    <a:pt x="2258" y="262139"/>
                  </a:cubicBezTo>
                  <a:close/>
                </a:path>
              </a:pathLst>
            </a:cu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0" fontAlgn="auto">
                <a:spcBef>
                  <a:spcPts val="0"/>
                </a:spcBef>
                <a:spcAft>
                  <a:spcPts val="0"/>
                </a:spcAft>
              </a:pPr>
              <a:endParaRPr lang="en-US" dirty="0">
                <a:solidFill>
                  <a:prstClr val="white"/>
                </a:solidFill>
              </a:endParaRPr>
            </a:p>
          </p:txBody>
        </p:sp>
        <p:sp>
          <p:nvSpPr>
            <p:cNvPr id="43" name="Oval 8">
              <a:extLst>
                <a:ext uri="{FF2B5EF4-FFF2-40B4-BE49-F238E27FC236}">
                  <a16:creationId xmlns:a16="http://schemas.microsoft.com/office/drawing/2014/main" xmlns="" id="{F5AF21D9-0F6A-4F81-B52E-FDC81D535AFF}"/>
                </a:ext>
              </a:extLst>
            </p:cNvPr>
            <p:cNvSpPr/>
            <p:nvPr/>
          </p:nvSpPr>
          <p:spPr>
            <a:xfrm>
              <a:off x="-784160" y="1086805"/>
              <a:ext cx="173038" cy="208040"/>
            </a:xfrm>
            <a:custGeom>
              <a:avLst/>
              <a:gdLst>
                <a:gd name="connsiteX0" fmla="*/ 0 w 659020"/>
                <a:gd name="connsiteY0" fmla="*/ 457200 h 914400"/>
                <a:gd name="connsiteX1" fmla="*/ 329510 w 659020"/>
                <a:gd name="connsiteY1" fmla="*/ 0 h 914400"/>
                <a:gd name="connsiteX2" fmla="*/ 659020 w 659020"/>
                <a:gd name="connsiteY2" fmla="*/ 457200 h 914400"/>
                <a:gd name="connsiteX3" fmla="*/ 329510 w 659020"/>
                <a:gd name="connsiteY3" fmla="*/ 914400 h 914400"/>
                <a:gd name="connsiteX4" fmla="*/ 0 w 659020"/>
                <a:gd name="connsiteY4" fmla="*/ 457200 h 914400"/>
                <a:gd name="connsiteX0" fmla="*/ 0 w 651876"/>
                <a:gd name="connsiteY0" fmla="*/ 356407 h 916925"/>
                <a:gd name="connsiteX1" fmla="*/ 322366 w 651876"/>
                <a:gd name="connsiteY1" fmla="*/ 1601 h 916925"/>
                <a:gd name="connsiteX2" fmla="*/ 651876 w 651876"/>
                <a:gd name="connsiteY2" fmla="*/ 458801 h 916925"/>
                <a:gd name="connsiteX3" fmla="*/ 322366 w 651876"/>
                <a:gd name="connsiteY3" fmla="*/ 916001 h 916925"/>
                <a:gd name="connsiteX4" fmla="*/ 0 w 651876"/>
                <a:gd name="connsiteY4" fmla="*/ 356407 h 916925"/>
                <a:gd name="connsiteX0" fmla="*/ 0 w 644733"/>
                <a:gd name="connsiteY0" fmla="*/ 357416 h 918805"/>
                <a:gd name="connsiteX1" fmla="*/ 322366 w 644733"/>
                <a:gd name="connsiteY1" fmla="*/ 2610 h 918805"/>
                <a:gd name="connsiteX2" fmla="*/ 644733 w 644733"/>
                <a:gd name="connsiteY2" fmla="*/ 493148 h 918805"/>
                <a:gd name="connsiteX3" fmla="*/ 322366 w 644733"/>
                <a:gd name="connsiteY3" fmla="*/ 917010 h 918805"/>
                <a:gd name="connsiteX4" fmla="*/ 0 w 644733"/>
                <a:gd name="connsiteY4" fmla="*/ 357416 h 918805"/>
                <a:gd name="connsiteX0" fmla="*/ 0 w 763796"/>
                <a:gd name="connsiteY0" fmla="*/ 364223 h 918300"/>
                <a:gd name="connsiteX1" fmla="*/ 441429 w 763796"/>
                <a:gd name="connsiteY1" fmla="*/ 2273 h 918300"/>
                <a:gd name="connsiteX2" fmla="*/ 763796 w 763796"/>
                <a:gd name="connsiteY2" fmla="*/ 492811 h 918300"/>
                <a:gd name="connsiteX3" fmla="*/ 441429 w 763796"/>
                <a:gd name="connsiteY3" fmla="*/ 916673 h 918300"/>
                <a:gd name="connsiteX4" fmla="*/ 0 w 763796"/>
                <a:gd name="connsiteY4" fmla="*/ 364223 h 91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796" h="918300">
                  <a:moveTo>
                    <a:pt x="0" y="364223"/>
                  </a:moveTo>
                  <a:cubicBezTo>
                    <a:pt x="0" y="111718"/>
                    <a:pt x="314130" y="-19158"/>
                    <a:pt x="441429" y="2273"/>
                  </a:cubicBezTo>
                  <a:cubicBezTo>
                    <a:pt x="568728" y="23704"/>
                    <a:pt x="763796" y="240306"/>
                    <a:pt x="763796" y="492811"/>
                  </a:cubicBezTo>
                  <a:cubicBezTo>
                    <a:pt x="763796" y="745316"/>
                    <a:pt x="568728" y="938104"/>
                    <a:pt x="441429" y="916673"/>
                  </a:cubicBezTo>
                  <a:cubicBezTo>
                    <a:pt x="314130" y="895242"/>
                    <a:pt x="0" y="616728"/>
                    <a:pt x="0" y="364223"/>
                  </a:cubicBezTo>
                  <a:close/>
                </a:path>
              </a:pathLst>
            </a:custGeom>
            <a:solidFill>
              <a:srgbClr val="4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0" fontAlgn="auto">
                <a:spcBef>
                  <a:spcPts val="0"/>
                </a:spcBef>
                <a:spcAft>
                  <a:spcPts val="0"/>
                </a:spcAft>
              </a:pPr>
              <a:endParaRPr lang="en-US">
                <a:solidFill>
                  <a:prstClr val="white"/>
                </a:solidFill>
              </a:endParaRPr>
            </a:p>
          </p:txBody>
        </p:sp>
      </p:grpSp>
      <p:sp>
        <p:nvSpPr>
          <p:cNvPr id="44" name="Rectangle: Rounded Corners 43">
            <a:extLst>
              <a:ext uri="{FF2B5EF4-FFF2-40B4-BE49-F238E27FC236}">
                <a16:creationId xmlns:a16="http://schemas.microsoft.com/office/drawing/2014/main" xmlns="" id="{7660B94F-C3FC-45F1-98F1-2F51054DC1C1}"/>
              </a:ext>
            </a:extLst>
          </p:cNvPr>
          <p:cNvSpPr/>
          <p:nvPr/>
        </p:nvSpPr>
        <p:spPr>
          <a:xfrm>
            <a:off x="3876567" y="3778441"/>
            <a:ext cx="1540230" cy="858709"/>
          </a:xfrm>
          <a:prstGeom prst="roundRect">
            <a:avLst>
              <a:gd name="adj" fmla="val 0"/>
            </a:avLst>
          </a:prstGeom>
          <a:solidFill>
            <a:schemeClr val="accent2">
              <a:lumMod val="20000"/>
              <a:lumOff val="8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4" tIns="45717" rIns="35998" bIns="45717" rtlCol="0" anchor="ctr"/>
          <a:lstStyle/>
          <a:p>
            <a:pPr algn="ctr" defTabSz="914340" fontAlgn="auto">
              <a:spcBef>
                <a:spcPts val="0"/>
              </a:spcBef>
              <a:spcAft>
                <a:spcPts val="0"/>
              </a:spcAft>
            </a:pPr>
            <a:r>
              <a:rPr lang="en-GB" sz="1600" b="1" dirty="0">
                <a:solidFill>
                  <a:srgbClr val="113468"/>
                </a:solidFill>
                <a:ea typeface="Arial" charset="0"/>
                <a:cs typeface="Arial" charset="0"/>
              </a:rPr>
              <a:t>Homologous recombination repair</a:t>
            </a:r>
          </a:p>
        </p:txBody>
      </p:sp>
      <p:sp>
        <p:nvSpPr>
          <p:cNvPr id="45" name="Rectangle 44">
            <a:extLst>
              <a:ext uri="{FF2B5EF4-FFF2-40B4-BE49-F238E27FC236}">
                <a16:creationId xmlns:a16="http://schemas.microsoft.com/office/drawing/2014/main" xmlns="" id="{6C6CD2B0-02E8-4BE6-AC31-81EDC0B9FC90}"/>
              </a:ext>
            </a:extLst>
          </p:cNvPr>
          <p:cNvSpPr/>
          <p:nvPr/>
        </p:nvSpPr>
        <p:spPr>
          <a:xfrm>
            <a:off x="5420039" y="2707703"/>
            <a:ext cx="1006905" cy="646325"/>
          </a:xfrm>
          <a:prstGeom prst="rect">
            <a:avLst/>
          </a:prstGeom>
        </p:spPr>
        <p:txBody>
          <a:bodyPr wrap="square" lIns="91434" tIns="45717" rIns="91434" bIns="45717">
            <a:spAutoFit/>
          </a:bodyPr>
          <a:lstStyle/>
          <a:p>
            <a:pPr algn="ctr" defTabSz="914340" fontAlgn="auto">
              <a:spcBef>
                <a:spcPts val="0"/>
              </a:spcBef>
              <a:spcAft>
                <a:spcPts val="0"/>
              </a:spcAft>
            </a:pPr>
            <a:r>
              <a:rPr lang="en-GB" dirty="0">
                <a:solidFill>
                  <a:prstClr val="white"/>
                </a:solidFill>
                <a:latin typeface="Trebuchet MS"/>
                <a:ea typeface="Arial" charset="0"/>
              </a:rPr>
              <a:t>Normal cell</a:t>
            </a:r>
          </a:p>
        </p:txBody>
      </p:sp>
      <p:sp>
        <p:nvSpPr>
          <p:cNvPr id="46" name="Rectangle 45">
            <a:extLst>
              <a:ext uri="{FF2B5EF4-FFF2-40B4-BE49-F238E27FC236}">
                <a16:creationId xmlns:a16="http://schemas.microsoft.com/office/drawing/2014/main" xmlns="" id="{1050C7D8-6885-410D-BB34-50AEF39CDC8A}"/>
              </a:ext>
            </a:extLst>
          </p:cNvPr>
          <p:cNvSpPr/>
          <p:nvPr/>
        </p:nvSpPr>
        <p:spPr>
          <a:xfrm>
            <a:off x="378272" y="2775098"/>
            <a:ext cx="1587068" cy="1200323"/>
          </a:xfrm>
          <a:prstGeom prst="rect">
            <a:avLst/>
          </a:prstGeom>
          <a:ln w="57150">
            <a:solidFill>
              <a:srgbClr val="00FF99"/>
            </a:solidFill>
          </a:ln>
        </p:spPr>
        <p:txBody>
          <a:bodyPr wrap="square" lIns="91434" tIns="45717" rIns="91434" bIns="45717">
            <a:spAutoFit/>
          </a:bodyPr>
          <a:lstStyle/>
          <a:p>
            <a:pPr algn="ctr" defTabSz="914340" fontAlgn="auto">
              <a:spcBef>
                <a:spcPts val="0"/>
              </a:spcBef>
              <a:spcAft>
                <a:spcPts val="0"/>
              </a:spcAft>
            </a:pPr>
            <a:r>
              <a:rPr lang="en-GB" b="1" dirty="0">
                <a:solidFill>
                  <a:prstClr val="white"/>
                </a:solidFill>
                <a:latin typeface="Trebuchet MS"/>
                <a:ea typeface="Arial" charset="0"/>
              </a:rPr>
              <a:t>HRR-deficient cancer cell,</a:t>
            </a:r>
          </a:p>
          <a:p>
            <a:pPr algn="ctr" defTabSz="914340" fontAlgn="auto">
              <a:spcBef>
                <a:spcPts val="0"/>
              </a:spcBef>
              <a:spcAft>
                <a:spcPts val="0"/>
              </a:spcAft>
            </a:pPr>
            <a:r>
              <a:rPr lang="en-GB" b="1" dirty="0" err="1">
                <a:solidFill>
                  <a:prstClr val="white"/>
                </a:solidFill>
                <a:latin typeface="Trebuchet MS"/>
                <a:ea typeface="Arial" charset="0"/>
              </a:rPr>
              <a:t>eg</a:t>
            </a:r>
            <a:r>
              <a:rPr lang="en-GB" b="1" dirty="0">
                <a:solidFill>
                  <a:prstClr val="white"/>
                </a:solidFill>
                <a:latin typeface="Trebuchet MS"/>
                <a:ea typeface="Arial" charset="0"/>
              </a:rPr>
              <a:t> </a:t>
            </a:r>
            <a:r>
              <a:rPr lang="en-GB" b="1" dirty="0" err="1">
                <a:solidFill>
                  <a:prstClr val="white"/>
                </a:solidFill>
                <a:latin typeface="Trebuchet MS"/>
                <a:ea typeface="Arial" charset="0"/>
              </a:rPr>
              <a:t>gBRCAm</a:t>
            </a:r>
            <a:endParaRPr lang="en-GB" b="1" dirty="0">
              <a:solidFill>
                <a:prstClr val="white"/>
              </a:solidFill>
              <a:latin typeface="Trebuchet MS"/>
              <a:ea typeface="Arial" charset="0"/>
            </a:endParaRPr>
          </a:p>
        </p:txBody>
      </p:sp>
      <p:sp>
        <p:nvSpPr>
          <p:cNvPr id="47" name="Rectangle: Rounded Corners 43">
            <a:extLst>
              <a:ext uri="{FF2B5EF4-FFF2-40B4-BE49-F238E27FC236}">
                <a16:creationId xmlns:a16="http://schemas.microsoft.com/office/drawing/2014/main" xmlns="" id="{1C92076A-8DF8-439F-8B29-9A494010E7E8}"/>
              </a:ext>
            </a:extLst>
          </p:cNvPr>
          <p:cNvSpPr/>
          <p:nvPr/>
        </p:nvSpPr>
        <p:spPr>
          <a:xfrm>
            <a:off x="3876575" y="5031764"/>
            <a:ext cx="1397485" cy="508336"/>
          </a:xfrm>
          <a:prstGeom prst="roundRect">
            <a:avLst>
              <a:gd name="adj" fmla="val 0"/>
            </a:avLst>
          </a:prstGeom>
          <a:solidFill>
            <a:schemeClr val="accent2">
              <a:lumMod val="20000"/>
              <a:lumOff val="8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4" tIns="45717" rIns="35998" bIns="45717" rtlCol="0" anchor="ctr"/>
          <a:lstStyle/>
          <a:p>
            <a:pPr algn="ctr" defTabSz="914340" fontAlgn="auto">
              <a:spcBef>
                <a:spcPts val="0"/>
              </a:spcBef>
              <a:spcAft>
                <a:spcPts val="0"/>
              </a:spcAft>
            </a:pPr>
            <a:r>
              <a:rPr lang="en-GB" sz="1600" b="1" dirty="0">
                <a:solidFill>
                  <a:srgbClr val="113468"/>
                </a:solidFill>
                <a:ea typeface="Arial" charset="0"/>
                <a:cs typeface="Arial" charset="0"/>
              </a:rPr>
              <a:t>Cell survival</a:t>
            </a:r>
          </a:p>
        </p:txBody>
      </p:sp>
      <p:sp>
        <p:nvSpPr>
          <p:cNvPr id="48" name="Rectangle: Rounded Corners 43">
            <a:extLst>
              <a:ext uri="{FF2B5EF4-FFF2-40B4-BE49-F238E27FC236}">
                <a16:creationId xmlns:a16="http://schemas.microsoft.com/office/drawing/2014/main" xmlns="" id="{FD6EB2AC-D069-482D-BFBE-CD37F1A4FCAA}"/>
              </a:ext>
            </a:extLst>
          </p:cNvPr>
          <p:cNvSpPr/>
          <p:nvPr/>
        </p:nvSpPr>
        <p:spPr>
          <a:xfrm>
            <a:off x="2264193" y="3778441"/>
            <a:ext cx="1397485" cy="858709"/>
          </a:xfrm>
          <a:prstGeom prst="roundRect">
            <a:avLst>
              <a:gd name="adj" fmla="val 0"/>
            </a:avLst>
          </a:prstGeom>
          <a:solidFill>
            <a:schemeClr val="accent2">
              <a:lumMod val="20000"/>
              <a:lumOff val="8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4" tIns="45717" rIns="35998" bIns="45717" rtlCol="0" anchor="ctr"/>
          <a:lstStyle/>
          <a:p>
            <a:pPr algn="ctr" defTabSz="914340" fontAlgn="auto">
              <a:spcBef>
                <a:spcPts val="0"/>
              </a:spcBef>
              <a:spcAft>
                <a:spcPts val="0"/>
              </a:spcAft>
            </a:pPr>
            <a:r>
              <a:rPr lang="en-GB" sz="1600" b="1" dirty="0">
                <a:solidFill>
                  <a:srgbClr val="113468"/>
                </a:solidFill>
                <a:ea typeface="Arial" charset="0"/>
                <a:cs typeface="Arial" charset="0"/>
              </a:rPr>
              <a:t>Reliance on error-prone pathways</a:t>
            </a:r>
          </a:p>
        </p:txBody>
      </p:sp>
      <p:sp>
        <p:nvSpPr>
          <p:cNvPr id="49" name="Rectangle: Rounded Corners 43">
            <a:extLst>
              <a:ext uri="{FF2B5EF4-FFF2-40B4-BE49-F238E27FC236}">
                <a16:creationId xmlns:a16="http://schemas.microsoft.com/office/drawing/2014/main" xmlns="" id="{ED45D01A-A040-4591-8C9B-A7B91DEB258C}"/>
              </a:ext>
            </a:extLst>
          </p:cNvPr>
          <p:cNvSpPr/>
          <p:nvPr/>
        </p:nvSpPr>
        <p:spPr>
          <a:xfrm>
            <a:off x="2264193" y="5031764"/>
            <a:ext cx="1397485" cy="508336"/>
          </a:xfrm>
          <a:prstGeom prst="roundRect">
            <a:avLst>
              <a:gd name="adj" fmla="val 0"/>
            </a:avLst>
          </a:prstGeom>
          <a:solidFill>
            <a:schemeClr val="accent6">
              <a:lumMod val="40000"/>
              <a:lumOff val="6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4" tIns="45717" rIns="35998" bIns="45717" rtlCol="0" anchor="ctr"/>
          <a:lstStyle/>
          <a:p>
            <a:pPr algn="ctr" defTabSz="914340" fontAlgn="auto">
              <a:spcBef>
                <a:spcPts val="0"/>
              </a:spcBef>
              <a:spcAft>
                <a:spcPts val="0"/>
              </a:spcAft>
            </a:pPr>
            <a:r>
              <a:rPr lang="en-GB" sz="1600" b="1" dirty="0">
                <a:solidFill>
                  <a:srgbClr val="113468"/>
                </a:solidFill>
                <a:ea typeface="Arial" charset="0"/>
                <a:cs typeface="Arial" charset="0"/>
              </a:rPr>
              <a:t>Cell death</a:t>
            </a:r>
          </a:p>
        </p:txBody>
      </p:sp>
      <p:grpSp>
        <p:nvGrpSpPr>
          <p:cNvPr id="5" name="Group 49">
            <a:extLst>
              <a:ext uri="{FF2B5EF4-FFF2-40B4-BE49-F238E27FC236}">
                <a16:creationId xmlns:a16="http://schemas.microsoft.com/office/drawing/2014/main" xmlns="" id="{2D33DE0F-2081-4946-B1A7-367CADB5B613}"/>
              </a:ext>
            </a:extLst>
          </p:cNvPr>
          <p:cNvGrpSpPr/>
          <p:nvPr/>
        </p:nvGrpSpPr>
        <p:grpSpPr>
          <a:xfrm>
            <a:off x="4916304" y="2780928"/>
            <a:ext cx="619409" cy="798258"/>
            <a:chOff x="5255240" y="3449584"/>
            <a:chExt cx="869350" cy="831546"/>
          </a:xfrm>
        </p:grpSpPr>
        <p:sp>
          <p:nvSpPr>
            <p:cNvPr id="51" name="Oval 8">
              <a:extLst>
                <a:ext uri="{FF2B5EF4-FFF2-40B4-BE49-F238E27FC236}">
                  <a16:creationId xmlns:a16="http://schemas.microsoft.com/office/drawing/2014/main" xmlns="" id="{D0A7DB26-E167-4F47-BDB6-327F91CBBF13}"/>
                </a:ext>
              </a:extLst>
            </p:cNvPr>
            <p:cNvSpPr/>
            <p:nvPr/>
          </p:nvSpPr>
          <p:spPr>
            <a:xfrm rot="18285925">
              <a:off x="5274142" y="3430682"/>
              <a:ext cx="831546" cy="869350"/>
            </a:xfrm>
            <a:custGeom>
              <a:avLst/>
              <a:gdLst>
                <a:gd name="connsiteX0" fmla="*/ 0 w 659020"/>
                <a:gd name="connsiteY0" fmla="*/ 457200 h 914400"/>
                <a:gd name="connsiteX1" fmla="*/ 329510 w 659020"/>
                <a:gd name="connsiteY1" fmla="*/ 0 h 914400"/>
                <a:gd name="connsiteX2" fmla="*/ 659020 w 659020"/>
                <a:gd name="connsiteY2" fmla="*/ 457200 h 914400"/>
                <a:gd name="connsiteX3" fmla="*/ 329510 w 659020"/>
                <a:gd name="connsiteY3" fmla="*/ 914400 h 914400"/>
                <a:gd name="connsiteX4" fmla="*/ 0 w 659020"/>
                <a:gd name="connsiteY4" fmla="*/ 457200 h 914400"/>
                <a:gd name="connsiteX0" fmla="*/ 0 w 651876"/>
                <a:gd name="connsiteY0" fmla="*/ 356407 h 916925"/>
                <a:gd name="connsiteX1" fmla="*/ 322366 w 651876"/>
                <a:gd name="connsiteY1" fmla="*/ 1601 h 916925"/>
                <a:gd name="connsiteX2" fmla="*/ 651876 w 651876"/>
                <a:gd name="connsiteY2" fmla="*/ 458801 h 916925"/>
                <a:gd name="connsiteX3" fmla="*/ 322366 w 651876"/>
                <a:gd name="connsiteY3" fmla="*/ 916001 h 916925"/>
                <a:gd name="connsiteX4" fmla="*/ 0 w 651876"/>
                <a:gd name="connsiteY4" fmla="*/ 356407 h 916925"/>
                <a:gd name="connsiteX0" fmla="*/ 0 w 644733"/>
                <a:gd name="connsiteY0" fmla="*/ 357416 h 918805"/>
                <a:gd name="connsiteX1" fmla="*/ 322366 w 644733"/>
                <a:gd name="connsiteY1" fmla="*/ 2610 h 918805"/>
                <a:gd name="connsiteX2" fmla="*/ 644733 w 644733"/>
                <a:gd name="connsiteY2" fmla="*/ 493148 h 918805"/>
                <a:gd name="connsiteX3" fmla="*/ 322366 w 644733"/>
                <a:gd name="connsiteY3" fmla="*/ 917010 h 918805"/>
                <a:gd name="connsiteX4" fmla="*/ 0 w 644733"/>
                <a:gd name="connsiteY4" fmla="*/ 357416 h 918805"/>
                <a:gd name="connsiteX0" fmla="*/ 0 w 763796"/>
                <a:gd name="connsiteY0" fmla="*/ 364223 h 918300"/>
                <a:gd name="connsiteX1" fmla="*/ 441429 w 763796"/>
                <a:gd name="connsiteY1" fmla="*/ 2273 h 918300"/>
                <a:gd name="connsiteX2" fmla="*/ 763796 w 763796"/>
                <a:gd name="connsiteY2" fmla="*/ 492811 h 918300"/>
                <a:gd name="connsiteX3" fmla="*/ 441429 w 763796"/>
                <a:gd name="connsiteY3" fmla="*/ 916673 h 918300"/>
                <a:gd name="connsiteX4" fmla="*/ 0 w 763796"/>
                <a:gd name="connsiteY4" fmla="*/ 364223 h 91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796" h="918300">
                  <a:moveTo>
                    <a:pt x="0" y="364223"/>
                  </a:moveTo>
                  <a:cubicBezTo>
                    <a:pt x="0" y="111718"/>
                    <a:pt x="314130" y="-19158"/>
                    <a:pt x="441429" y="2273"/>
                  </a:cubicBezTo>
                  <a:cubicBezTo>
                    <a:pt x="568728" y="23704"/>
                    <a:pt x="763796" y="240306"/>
                    <a:pt x="763796" y="492811"/>
                  </a:cubicBezTo>
                  <a:cubicBezTo>
                    <a:pt x="763796" y="745316"/>
                    <a:pt x="568728" y="938104"/>
                    <a:pt x="441429" y="916673"/>
                  </a:cubicBezTo>
                  <a:cubicBezTo>
                    <a:pt x="314130" y="895242"/>
                    <a:pt x="0" y="616728"/>
                    <a:pt x="0" y="364223"/>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0" fontAlgn="auto">
                <a:spcBef>
                  <a:spcPts val="0"/>
                </a:spcBef>
                <a:spcAft>
                  <a:spcPts val="0"/>
                </a:spcAft>
              </a:pPr>
              <a:endParaRPr lang="en-US">
                <a:solidFill>
                  <a:prstClr val="white"/>
                </a:solidFill>
              </a:endParaRPr>
            </a:p>
          </p:txBody>
        </p:sp>
        <p:sp>
          <p:nvSpPr>
            <p:cNvPr id="52" name="Oval 8">
              <a:extLst>
                <a:ext uri="{FF2B5EF4-FFF2-40B4-BE49-F238E27FC236}">
                  <a16:creationId xmlns:a16="http://schemas.microsoft.com/office/drawing/2014/main" xmlns="" id="{3A9E5449-A729-4665-9A89-814D3450FDDA}"/>
                </a:ext>
              </a:extLst>
            </p:cNvPr>
            <p:cNvSpPr/>
            <p:nvPr/>
          </p:nvSpPr>
          <p:spPr>
            <a:xfrm>
              <a:off x="5748518" y="3817226"/>
              <a:ext cx="152714" cy="183604"/>
            </a:xfrm>
            <a:custGeom>
              <a:avLst/>
              <a:gdLst>
                <a:gd name="connsiteX0" fmla="*/ 0 w 659020"/>
                <a:gd name="connsiteY0" fmla="*/ 457200 h 914400"/>
                <a:gd name="connsiteX1" fmla="*/ 329510 w 659020"/>
                <a:gd name="connsiteY1" fmla="*/ 0 h 914400"/>
                <a:gd name="connsiteX2" fmla="*/ 659020 w 659020"/>
                <a:gd name="connsiteY2" fmla="*/ 457200 h 914400"/>
                <a:gd name="connsiteX3" fmla="*/ 329510 w 659020"/>
                <a:gd name="connsiteY3" fmla="*/ 914400 h 914400"/>
                <a:gd name="connsiteX4" fmla="*/ 0 w 659020"/>
                <a:gd name="connsiteY4" fmla="*/ 457200 h 914400"/>
                <a:gd name="connsiteX0" fmla="*/ 0 w 651876"/>
                <a:gd name="connsiteY0" fmla="*/ 356407 h 916925"/>
                <a:gd name="connsiteX1" fmla="*/ 322366 w 651876"/>
                <a:gd name="connsiteY1" fmla="*/ 1601 h 916925"/>
                <a:gd name="connsiteX2" fmla="*/ 651876 w 651876"/>
                <a:gd name="connsiteY2" fmla="*/ 458801 h 916925"/>
                <a:gd name="connsiteX3" fmla="*/ 322366 w 651876"/>
                <a:gd name="connsiteY3" fmla="*/ 916001 h 916925"/>
                <a:gd name="connsiteX4" fmla="*/ 0 w 651876"/>
                <a:gd name="connsiteY4" fmla="*/ 356407 h 916925"/>
                <a:gd name="connsiteX0" fmla="*/ 0 w 644733"/>
                <a:gd name="connsiteY0" fmla="*/ 357416 h 918805"/>
                <a:gd name="connsiteX1" fmla="*/ 322366 w 644733"/>
                <a:gd name="connsiteY1" fmla="*/ 2610 h 918805"/>
                <a:gd name="connsiteX2" fmla="*/ 644733 w 644733"/>
                <a:gd name="connsiteY2" fmla="*/ 493148 h 918805"/>
                <a:gd name="connsiteX3" fmla="*/ 322366 w 644733"/>
                <a:gd name="connsiteY3" fmla="*/ 917010 h 918805"/>
                <a:gd name="connsiteX4" fmla="*/ 0 w 644733"/>
                <a:gd name="connsiteY4" fmla="*/ 357416 h 918805"/>
                <a:gd name="connsiteX0" fmla="*/ 0 w 763796"/>
                <a:gd name="connsiteY0" fmla="*/ 364223 h 918300"/>
                <a:gd name="connsiteX1" fmla="*/ 441429 w 763796"/>
                <a:gd name="connsiteY1" fmla="*/ 2273 h 918300"/>
                <a:gd name="connsiteX2" fmla="*/ 763796 w 763796"/>
                <a:gd name="connsiteY2" fmla="*/ 492811 h 918300"/>
                <a:gd name="connsiteX3" fmla="*/ 441429 w 763796"/>
                <a:gd name="connsiteY3" fmla="*/ 916673 h 918300"/>
                <a:gd name="connsiteX4" fmla="*/ 0 w 763796"/>
                <a:gd name="connsiteY4" fmla="*/ 364223 h 91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796" h="918300">
                  <a:moveTo>
                    <a:pt x="0" y="364223"/>
                  </a:moveTo>
                  <a:cubicBezTo>
                    <a:pt x="0" y="111718"/>
                    <a:pt x="314130" y="-19158"/>
                    <a:pt x="441429" y="2273"/>
                  </a:cubicBezTo>
                  <a:cubicBezTo>
                    <a:pt x="568728" y="23704"/>
                    <a:pt x="763796" y="240306"/>
                    <a:pt x="763796" y="492811"/>
                  </a:cubicBezTo>
                  <a:cubicBezTo>
                    <a:pt x="763796" y="745316"/>
                    <a:pt x="568728" y="938104"/>
                    <a:pt x="441429" y="916673"/>
                  </a:cubicBezTo>
                  <a:cubicBezTo>
                    <a:pt x="314130" y="895242"/>
                    <a:pt x="0" y="616728"/>
                    <a:pt x="0" y="364223"/>
                  </a:cubicBezTo>
                  <a:close/>
                </a:path>
              </a:pathLst>
            </a:custGeom>
            <a:solidFill>
              <a:srgbClr val="40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0" fontAlgn="auto">
                <a:spcBef>
                  <a:spcPts val="0"/>
                </a:spcBef>
                <a:spcAft>
                  <a:spcPts val="0"/>
                </a:spcAft>
              </a:pPr>
              <a:endParaRPr lang="en-US" dirty="0">
                <a:solidFill>
                  <a:prstClr val="white"/>
                </a:solidFill>
              </a:endParaRPr>
            </a:p>
          </p:txBody>
        </p:sp>
      </p:grpSp>
      <p:cxnSp>
        <p:nvCxnSpPr>
          <p:cNvPr id="53" name="Straight Arrow Connector 52">
            <a:extLst>
              <a:ext uri="{FF2B5EF4-FFF2-40B4-BE49-F238E27FC236}">
                <a16:creationId xmlns:a16="http://schemas.microsoft.com/office/drawing/2014/main" xmlns="" id="{40329158-01D0-4E37-893C-1A1B2EA993C4}"/>
              </a:ext>
            </a:extLst>
          </p:cNvPr>
          <p:cNvCxnSpPr>
            <a:cxnSpLocks/>
          </p:cNvCxnSpPr>
          <p:nvPr/>
        </p:nvCxnSpPr>
        <p:spPr>
          <a:xfrm>
            <a:off x="2945507" y="4707484"/>
            <a:ext cx="0" cy="253999"/>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xmlns="" id="{3CF6A488-DFD1-447A-AA59-6805979B6761}"/>
              </a:ext>
            </a:extLst>
          </p:cNvPr>
          <p:cNvCxnSpPr>
            <a:cxnSpLocks/>
          </p:cNvCxnSpPr>
          <p:nvPr/>
        </p:nvCxnSpPr>
        <p:spPr>
          <a:xfrm>
            <a:off x="4582679" y="4707484"/>
            <a:ext cx="0" cy="253999"/>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DAC7154A-B301-4A9C-BDA4-23DD064F8166}"/>
              </a:ext>
            </a:extLst>
          </p:cNvPr>
          <p:cNvSpPr txBox="1"/>
          <p:nvPr/>
        </p:nvSpPr>
        <p:spPr>
          <a:xfrm>
            <a:off x="4817756" y="6457721"/>
            <a:ext cx="2203034" cy="307771"/>
          </a:xfrm>
          <a:prstGeom prst="rect">
            <a:avLst/>
          </a:prstGeom>
          <a:noFill/>
        </p:spPr>
        <p:txBody>
          <a:bodyPr wrap="square" lIns="91434" tIns="45717" rIns="91434" bIns="45717" rtlCol="0">
            <a:spAutoFit/>
          </a:bodyPr>
          <a:lstStyle/>
          <a:p>
            <a:pPr defTabSz="914340" fontAlgn="auto">
              <a:spcBef>
                <a:spcPts val="0"/>
              </a:spcBef>
              <a:spcAft>
                <a:spcPts val="0"/>
              </a:spcAft>
              <a:defRPr/>
            </a:pPr>
            <a:r>
              <a:rPr lang="en-US" sz="1400" dirty="0">
                <a:solidFill>
                  <a:srgbClr val="00457C"/>
                </a:solidFill>
                <a:latin typeface="Calibri"/>
                <a:cs typeface="Calibri"/>
              </a:rPr>
              <a:t>Hedy L Kindler</a:t>
            </a:r>
          </a:p>
        </p:txBody>
      </p:sp>
    </p:spTree>
    <p:extLst>
      <p:ext uri="{BB962C8B-B14F-4D97-AF65-F5344CB8AC3E}">
        <p14:creationId xmlns:p14="http://schemas.microsoft.com/office/powerpoint/2010/main" val="18156474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3">
            <a:extLst>
              <a:ext uri="{FF2B5EF4-FFF2-40B4-BE49-F238E27FC236}">
                <a16:creationId xmlns:a16="http://schemas.microsoft.com/office/drawing/2014/main" xmlns="" id="{F2BFFB2D-48C8-480D-8E5C-5F65C6115098}"/>
              </a:ext>
            </a:extLst>
          </p:cNvPr>
          <p:cNvSpPr/>
          <p:nvPr/>
        </p:nvSpPr>
        <p:spPr>
          <a:xfrm>
            <a:off x="260359" y="2270546"/>
            <a:ext cx="2764037" cy="2565755"/>
          </a:xfrm>
          <a:prstGeom prst="roundRect">
            <a:avLst>
              <a:gd name="adj" fmla="val 0"/>
            </a:avLst>
          </a:prstGeom>
          <a:solidFill>
            <a:schemeClr val="accent2">
              <a:lumMod val="20000"/>
              <a:lumOff val="8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Ins="36000" rtlCol="0" anchor="ctr"/>
          <a:lstStyle/>
          <a:p>
            <a:pPr algn="ctr" defTabSz="914340" fontAlgn="auto">
              <a:spcBef>
                <a:spcPts val="0"/>
              </a:spcBef>
              <a:spcAft>
                <a:spcPts val="0"/>
              </a:spcAft>
            </a:pPr>
            <a:r>
              <a:rPr lang="en-GB" sz="1600" b="1" u="sng" dirty="0">
                <a:solidFill>
                  <a:srgbClr val="113468"/>
                </a:solidFill>
                <a:ea typeface="Arial" charset="0"/>
                <a:cs typeface="Arial" charset="0"/>
              </a:rPr>
              <a:t>Key eligibility criteria</a:t>
            </a:r>
          </a:p>
          <a:p>
            <a:pPr algn="ctr" defTabSz="914340" fontAlgn="auto">
              <a:spcBef>
                <a:spcPts val="0"/>
              </a:spcBef>
              <a:spcAft>
                <a:spcPts val="600"/>
              </a:spcAft>
            </a:pPr>
            <a:r>
              <a:rPr lang="en-GB" sz="1600" dirty="0">
                <a:solidFill>
                  <a:srgbClr val="113468"/>
                </a:solidFill>
                <a:ea typeface="Arial" charset="0"/>
                <a:cs typeface="Arial" charset="0"/>
              </a:rPr>
              <a:t>Metastatic pancreatic cancer</a:t>
            </a:r>
          </a:p>
          <a:p>
            <a:pPr algn="ctr" defTabSz="914340" fontAlgn="auto">
              <a:spcBef>
                <a:spcPts val="0"/>
              </a:spcBef>
              <a:spcAft>
                <a:spcPts val="600"/>
              </a:spcAft>
            </a:pPr>
            <a:r>
              <a:rPr lang="en-GB" sz="1600" dirty="0">
                <a:solidFill>
                  <a:srgbClr val="113468"/>
                </a:solidFill>
                <a:ea typeface="Arial" charset="0"/>
                <a:cs typeface="Arial" charset="0"/>
              </a:rPr>
              <a:t>Deleterious or suspected deleterious germline </a:t>
            </a:r>
            <a:r>
              <a:rPr lang="en-GB" sz="1600" i="1" dirty="0">
                <a:solidFill>
                  <a:srgbClr val="113468"/>
                </a:solidFill>
                <a:ea typeface="Arial" charset="0"/>
                <a:cs typeface="Arial" charset="0"/>
              </a:rPr>
              <a:t>BRCA1</a:t>
            </a:r>
            <a:r>
              <a:rPr lang="en-GB" sz="1600" dirty="0">
                <a:solidFill>
                  <a:srgbClr val="113468"/>
                </a:solidFill>
                <a:ea typeface="Arial" charset="0"/>
                <a:cs typeface="Arial" charset="0"/>
              </a:rPr>
              <a:t> </a:t>
            </a:r>
            <a:br>
              <a:rPr lang="en-GB" sz="1600" dirty="0">
                <a:solidFill>
                  <a:srgbClr val="113468"/>
                </a:solidFill>
                <a:ea typeface="Arial" charset="0"/>
                <a:cs typeface="Arial" charset="0"/>
              </a:rPr>
            </a:br>
            <a:r>
              <a:rPr lang="en-GB" sz="1600" dirty="0">
                <a:solidFill>
                  <a:srgbClr val="113468"/>
                </a:solidFill>
                <a:ea typeface="Arial" charset="0"/>
                <a:cs typeface="Arial" charset="0"/>
              </a:rPr>
              <a:t>or </a:t>
            </a:r>
            <a:r>
              <a:rPr lang="en-GB" sz="1600" i="1" dirty="0">
                <a:solidFill>
                  <a:srgbClr val="113468"/>
                </a:solidFill>
                <a:ea typeface="Arial" charset="0"/>
                <a:cs typeface="Arial" charset="0"/>
              </a:rPr>
              <a:t>BRCA2</a:t>
            </a:r>
            <a:r>
              <a:rPr lang="en-GB" sz="1600" dirty="0">
                <a:solidFill>
                  <a:srgbClr val="113468"/>
                </a:solidFill>
                <a:ea typeface="Arial" charset="0"/>
                <a:cs typeface="Arial" charset="0"/>
              </a:rPr>
              <a:t> mutation</a:t>
            </a:r>
          </a:p>
          <a:p>
            <a:pPr algn="ctr" defTabSz="914340" fontAlgn="auto">
              <a:spcBef>
                <a:spcPts val="0"/>
              </a:spcBef>
              <a:spcAft>
                <a:spcPts val="0"/>
              </a:spcAft>
            </a:pPr>
            <a:r>
              <a:rPr lang="en-GB" sz="1600" dirty="0">
                <a:solidFill>
                  <a:srgbClr val="113468"/>
                </a:solidFill>
                <a:ea typeface="Arial" charset="0"/>
                <a:cs typeface="Arial" charset="0"/>
              </a:rPr>
              <a:t>≥16 weeks first-line platinum-based chemotherapy, without progression (CR, PR or SD)*</a:t>
            </a:r>
          </a:p>
        </p:txBody>
      </p:sp>
      <p:sp>
        <p:nvSpPr>
          <p:cNvPr id="2" name="Title 1"/>
          <p:cNvSpPr>
            <a:spLocks noGrp="1"/>
          </p:cNvSpPr>
          <p:nvPr>
            <p:ph type="title"/>
          </p:nvPr>
        </p:nvSpPr>
        <p:spPr>
          <a:xfrm>
            <a:off x="125863" y="144016"/>
            <a:ext cx="4647442" cy="836712"/>
          </a:xfrm>
        </p:spPr>
        <p:txBody>
          <a:bodyPr>
            <a:normAutofit/>
          </a:bodyPr>
          <a:lstStyle/>
          <a:p>
            <a:r>
              <a:rPr lang="en-US" dirty="0" smtClean="0">
                <a:solidFill>
                  <a:srgbClr val="FFFF00"/>
                </a:solidFill>
              </a:rPr>
              <a:t>POLO Study design</a:t>
            </a:r>
            <a:endParaRPr lang="en-US" dirty="0">
              <a:solidFill>
                <a:srgbClr val="FFFF00"/>
              </a:solidFill>
            </a:endParaRPr>
          </a:p>
        </p:txBody>
      </p:sp>
      <p:sp>
        <p:nvSpPr>
          <p:cNvPr id="8" name="Rectangle 7">
            <a:extLst>
              <a:ext uri="{FF2B5EF4-FFF2-40B4-BE49-F238E27FC236}">
                <a16:creationId xmlns:a16="http://schemas.microsoft.com/office/drawing/2014/main" xmlns="" id="{2AC3243C-63B5-41A5-888F-D94871A5D181}"/>
              </a:ext>
            </a:extLst>
          </p:cNvPr>
          <p:cNvSpPr/>
          <p:nvPr/>
        </p:nvSpPr>
        <p:spPr>
          <a:xfrm>
            <a:off x="2141819" y="5116761"/>
            <a:ext cx="3989977" cy="830997"/>
          </a:xfrm>
          <a:prstGeom prst="rect">
            <a:avLst/>
          </a:prstGeom>
        </p:spPr>
        <p:txBody>
          <a:bodyPr wrap="square">
            <a:spAutoFit/>
          </a:bodyPr>
          <a:lstStyle/>
          <a:p>
            <a:pPr algn="ctr" defTabSz="914340" fontAlgn="auto">
              <a:spcBef>
                <a:spcPts val="0"/>
              </a:spcBef>
              <a:spcAft>
                <a:spcPts val="0"/>
              </a:spcAft>
            </a:pPr>
            <a:r>
              <a:rPr lang="en-GB" sz="1600" dirty="0">
                <a:solidFill>
                  <a:prstClr val="white"/>
                </a:solidFill>
                <a:latin typeface="Trebuchet MS"/>
                <a:ea typeface="Arial" charset="0"/>
              </a:rPr>
              <a:t>38% of </a:t>
            </a:r>
            <a:r>
              <a:rPr lang="en-GB" sz="1600" dirty="0" err="1">
                <a:solidFill>
                  <a:prstClr val="white"/>
                </a:solidFill>
                <a:latin typeface="Trebuchet MS"/>
                <a:ea typeface="Arial" charset="0"/>
              </a:rPr>
              <a:t>gBRCAm</a:t>
            </a:r>
            <a:r>
              <a:rPr lang="en-GB" sz="1600" dirty="0">
                <a:solidFill>
                  <a:prstClr val="white"/>
                </a:solidFill>
                <a:latin typeface="Trebuchet MS"/>
                <a:ea typeface="Arial" charset="0"/>
              </a:rPr>
              <a:t> patients had disease progression, were ineligible, or declined randomization </a:t>
            </a:r>
          </a:p>
        </p:txBody>
      </p:sp>
      <p:grpSp>
        <p:nvGrpSpPr>
          <p:cNvPr id="3" name="Group 3">
            <a:extLst>
              <a:ext uri="{FF2B5EF4-FFF2-40B4-BE49-F238E27FC236}">
                <a16:creationId xmlns:a16="http://schemas.microsoft.com/office/drawing/2014/main" xmlns="" id="{7AD05B28-E0C9-4646-A473-F7DAE4C290DF}"/>
              </a:ext>
            </a:extLst>
          </p:cNvPr>
          <p:cNvGrpSpPr/>
          <p:nvPr/>
        </p:nvGrpSpPr>
        <p:grpSpPr>
          <a:xfrm>
            <a:off x="497303" y="5191565"/>
            <a:ext cx="1559036" cy="681350"/>
            <a:chOff x="2871385" y="4460033"/>
            <a:chExt cx="1596290" cy="681350"/>
          </a:xfrm>
        </p:grpSpPr>
        <p:grpSp>
          <p:nvGrpSpPr>
            <p:cNvPr id="4" name="Group 11">
              <a:extLst>
                <a:ext uri="{FF2B5EF4-FFF2-40B4-BE49-F238E27FC236}">
                  <a16:creationId xmlns:a16="http://schemas.microsoft.com/office/drawing/2014/main" xmlns="" id="{0F8F26A9-4DCD-4BC3-861E-A3DDF90725F5}"/>
                </a:ext>
              </a:extLst>
            </p:cNvPr>
            <p:cNvGrpSpPr/>
            <p:nvPr/>
          </p:nvGrpSpPr>
          <p:grpSpPr>
            <a:xfrm>
              <a:off x="2871385" y="4460033"/>
              <a:ext cx="1596290" cy="681350"/>
              <a:chOff x="5638800" y="2971800"/>
              <a:chExt cx="2142288" cy="914400"/>
            </a:xfrm>
            <a:solidFill>
              <a:schemeClr val="accent6">
                <a:lumMod val="40000"/>
                <a:lumOff val="60000"/>
              </a:schemeClr>
            </a:solidFill>
          </p:grpSpPr>
          <p:pic>
            <p:nvPicPr>
              <p:cNvPr id="19" name="Graphic 18" descr="Man and woman">
                <a:extLst>
                  <a:ext uri="{FF2B5EF4-FFF2-40B4-BE49-F238E27FC236}">
                    <a16:creationId xmlns:a16="http://schemas.microsoft.com/office/drawing/2014/main" xmlns="" id="{6915220E-765A-4F3E-BD1F-9C86BB141792}"/>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5638800" y="2971800"/>
                <a:ext cx="914400" cy="914400"/>
              </a:xfrm>
              <a:prstGeom prst="rect">
                <a:avLst/>
              </a:prstGeom>
            </p:spPr>
          </p:pic>
          <p:pic>
            <p:nvPicPr>
              <p:cNvPr id="20" name="Graphic 19" descr="Man and woman">
                <a:extLst>
                  <a:ext uri="{FF2B5EF4-FFF2-40B4-BE49-F238E27FC236}">
                    <a16:creationId xmlns:a16="http://schemas.microsoft.com/office/drawing/2014/main" xmlns="" id="{DB1326D0-67FA-48BB-AF70-4AEC4FC72271}"/>
                  </a:ext>
                </a:extLst>
              </p:cNvPr>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6248403" y="2971800"/>
                <a:ext cx="914400" cy="914400"/>
              </a:xfrm>
              <a:prstGeom prst="rect">
                <a:avLst/>
              </a:prstGeom>
            </p:spPr>
          </p:pic>
          <p:pic>
            <p:nvPicPr>
              <p:cNvPr id="21" name="Graphic 20" descr="Man and woman">
                <a:extLst>
                  <a:ext uri="{FF2B5EF4-FFF2-40B4-BE49-F238E27FC236}">
                    <a16:creationId xmlns:a16="http://schemas.microsoft.com/office/drawing/2014/main" xmlns="" id="{DDEAFEB4-247E-451B-8780-71E9A9AE411D}"/>
                  </a:ext>
                </a:extLst>
              </p:cNvPr>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6866688" y="2971800"/>
                <a:ext cx="914400" cy="914400"/>
              </a:xfrm>
              <a:prstGeom prst="rect">
                <a:avLst/>
              </a:prstGeom>
            </p:spPr>
          </p:pic>
        </p:grpSp>
        <p:grpSp>
          <p:nvGrpSpPr>
            <p:cNvPr id="5" name="Group 30">
              <a:extLst>
                <a:ext uri="{FF2B5EF4-FFF2-40B4-BE49-F238E27FC236}">
                  <a16:creationId xmlns:a16="http://schemas.microsoft.com/office/drawing/2014/main" xmlns="" id="{BA8D8589-0CC6-4F93-991A-26E42AEE0C02}"/>
                </a:ext>
              </a:extLst>
            </p:cNvPr>
            <p:cNvGrpSpPr/>
            <p:nvPr/>
          </p:nvGrpSpPr>
          <p:grpSpPr>
            <a:xfrm>
              <a:off x="2997230" y="4493161"/>
              <a:ext cx="448200" cy="615093"/>
              <a:chOff x="503145" y="4437625"/>
              <a:chExt cx="448200" cy="615093"/>
            </a:xfrm>
          </p:grpSpPr>
          <p:cxnSp>
            <p:nvCxnSpPr>
              <p:cNvPr id="25" name="Straight Connector 24">
                <a:extLst>
                  <a:ext uri="{FF2B5EF4-FFF2-40B4-BE49-F238E27FC236}">
                    <a16:creationId xmlns:a16="http://schemas.microsoft.com/office/drawing/2014/main" xmlns="" id="{A68A98D5-FE74-4D1C-AEBC-14ED5D5E4AFA}"/>
                  </a:ext>
                </a:extLst>
              </p:cNvPr>
              <p:cNvCxnSpPr>
                <a:cxnSpLocks/>
              </p:cNvCxnSpPr>
              <p:nvPr/>
            </p:nvCxnSpPr>
            <p:spPr>
              <a:xfrm>
                <a:off x="503145" y="4437625"/>
                <a:ext cx="448200" cy="61509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F5105E1C-2E1A-47DD-B50F-91E5FD90175A}"/>
                  </a:ext>
                </a:extLst>
              </p:cNvPr>
              <p:cNvCxnSpPr>
                <a:cxnSpLocks/>
              </p:cNvCxnSpPr>
              <p:nvPr/>
            </p:nvCxnSpPr>
            <p:spPr>
              <a:xfrm flipH="1">
                <a:off x="517237" y="4437625"/>
                <a:ext cx="434108" cy="61509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36" name="Rectangle: Rounded Corners 43">
            <a:extLst>
              <a:ext uri="{FF2B5EF4-FFF2-40B4-BE49-F238E27FC236}">
                <a16:creationId xmlns:a16="http://schemas.microsoft.com/office/drawing/2014/main" xmlns="" id="{F8C2BFDE-86EC-436D-99B3-67E150BAC24D}"/>
              </a:ext>
            </a:extLst>
          </p:cNvPr>
          <p:cNvSpPr/>
          <p:nvPr/>
        </p:nvSpPr>
        <p:spPr>
          <a:xfrm>
            <a:off x="3142275" y="2821544"/>
            <a:ext cx="1340632" cy="1463754"/>
          </a:xfrm>
          <a:prstGeom prst="roundRect">
            <a:avLst>
              <a:gd name="adj" fmla="val 0"/>
            </a:avLst>
          </a:prstGeom>
          <a:solidFill>
            <a:schemeClr val="accent6">
              <a:lumMod val="40000"/>
              <a:lumOff val="6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Ins="36000" rtlCol="0" anchor="ctr"/>
          <a:lstStyle/>
          <a:p>
            <a:pPr algn="ctr" defTabSz="914340" fontAlgn="auto">
              <a:spcBef>
                <a:spcPts val="0"/>
              </a:spcBef>
              <a:spcAft>
                <a:spcPts val="0"/>
              </a:spcAft>
            </a:pPr>
            <a:r>
              <a:rPr lang="en-GB" sz="1600" dirty="0">
                <a:solidFill>
                  <a:srgbClr val="113468"/>
                </a:solidFill>
                <a:ea typeface="Arial" charset="0"/>
                <a:cs typeface="Arial" charset="0"/>
              </a:rPr>
              <a:t>Randomized 3:2</a:t>
            </a:r>
          </a:p>
          <a:p>
            <a:pPr algn="ctr" defTabSz="914340" fontAlgn="auto">
              <a:spcBef>
                <a:spcPts val="0"/>
              </a:spcBef>
              <a:spcAft>
                <a:spcPts val="0"/>
              </a:spcAft>
            </a:pPr>
            <a:endParaRPr lang="en-GB" sz="1600" dirty="0">
              <a:solidFill>
                <a:srgbClr val="113468"/>
              </a:solidFill>
              <a:ea typeface="Arial" charset="0"/>
              <a:cs typeface="Arial" charset="0"/>
            </a:endParaRPr>
          </a:p>
          <a:p>
            <a:pPr algn="ctr" defTabSz="914340" fontAlgn="auto">
              <a:spcBef>
                <a:spcPts val="0"/>
              </a:spcBef>
              <a:spcAft>
                <a:spcPts val="0"/>
              </a:spcAft>
            </a:pPr>
            <a:r>
              <a:rPr lang="en-GB" sz="1600" dirty="0">
                <a:solidFill>
                  <a:srgbClr val="113468"/>
                </a:solidFill>
                <a:ea typeface="Arial" charset="0"/>
                <a:cs typeface="Arial" charset="0"/>
              </a:rPr>
              <a:t>No stratification factors</a:t>
            </a:r>
          </a:p>
        </p:txBody>
      </p:sp>
      <p:sp>
        <p:nvSpPr>
          <p:cNvPr id="41" name="Rectangle: Rounded Corners 43">
            <a:extLst>
              <a:ext uri="{FF2B5EF4-FFF2-40B4-BE49-F238E27FC236}">
                <a16:creationId xmlns:a16="http://schemas.microsoft.com/office/drawing/2014/main" xmlns="" id="{8C75A378-4811-4A80-A43A-36CC18E847E4}"/>
              </a:ext>
            </a:extLst>
          </p:cNvPr>
          <p:cNvSpPr/>
          <p:nvPr/>
        </p:nvSpPr>
        <p:spPr>
          <a:xfrm>
            <a:off x="4615378" y="4087897"/>
            <a:ext cx="1469892" cy="363259"/>
          </a:xfrm>
          <a:prstGeom prst="roundRect">
            <a:avLst>
              <a:gd name="adj" fmla="val 0"/>
            </a:avLst>
          </a:prstGeom>
          <a:solidFill>
            <a:schemeClr val="accent6"/>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Ins="36000" rtlCol="0" anchor="ctr"/>
          <a:lstStyle/>
          <a:p>
            <a:pPr algn="ctr" defTabSz="914340" fontAlgn="auto">
              <a:spcBef>
                <a:spcPts val="0"/>
              </a:spcBef>
              <a:spcAft>
                <a:spcPts val="0"/>
              </a:spcAft>
            </a:pPr>
            <a:r>
              <a:rPr lang="en-GB" sz="1600" b="1" dirty="0">
                <a:solidFill>
                  <a:srgbClr val="113468"/>
                </a:solidFill>
                <a:ea typeface="Arial" charset="0"/>
                <a:cs typeface="Arial" charset="0"/>
              </a:rPr>
              <a:t>Placebo</a:t>
            </a:r>
          </a:p>
        </p:txBody>
      </p:sp>
      <p:sp>
        <p:nvSpPr>
          <p:cNvPr id="43" name="Rectangle: Rounded Corners 43">
            <a:extLst>
              <a:ext uri="{FF2B5EF4-FFF2-40B4-BE49-F238E27FC236}">
                <a16:creationId xmlns:a16="http://schemas.microsoft.com/office/drawing/2014/main" xmlns="" id="{3416A93A-3825-4125-8412-3A96C8ED7C02}"/>
              </a:ext>
            </a:extLst>
          </p:cNvPr>
          <p:cNvSpPr/>
          <p:nvPr/>
        </p:nvSpPr>
        <p:spPr>
          <a:xfrm>
            <a:off x="6569581" y="2821544"/>
            <a:ext cx="1831530" cy="1463754"/>
          </a:xfrm>
          <a:prstGeom prst="roundRect">
            <a:avLst>
              <a:gd name="adj" fmla="val 0"/>
            </a:avLst>
          </a:prstGeom>
          <a:solidFill>
            <a:schemeClr val="accent6">
              <a:lumMod val="40000"/>
              <a:lumOff val="6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Ins="36000" rtlCol="0" anchor="ctr"/>
          <a:lstStyle/>
          <a:p>
            <a:pPr algn="ctr" defTabSz="914340" fontAlgn="auto">
              <a:spcBef>
                <a:spcPts val="0"/>
              </a:spcBef>
              <a:spcAft>
                <a:spcPts val="0"/>
              </a:spcAft>
            </a:pPr>
            <a:r>
              <a:rPr lang="en-GB" sz="1600" dirty="0">
                <a:solidFill>
                  <a:srgbClr val="113468"/>
                </a:solidFill>
                <a:ea typeface="Arial" charset="0"/>
                <a:cs typeface="Arial" charset="0"/>
              </a:rPr>
              <a:t>Until investigator-assessed disease progression or unacceptable toxicity</a:t>
            </a:r>
          </a:p>
        </p:txBody>
      </p:sp>
      <p:sp>
        <p:nvSpPr>
          <p:cNvPr id="34" name="Round Same Side Corner Rectangle 15">
            <a:extLst>
              <a:ext uri="{FF2B5EF4-FFF2-40B4-BE49-F238E27FC236}">
                <a16:creationId xmlns:a16="http://schemas.microsoft.com/office/drawing/2014/main" xmlns="" id="{3C61DE56-BA73-49BB-BF84-BC0A0380E209}"/>
              </a:ext>
            </a:extLst>
          </p:cNvPr>
          <p:cNvSpPr/>
          <p:nvPr/>
        </p:nvSpPr>
        <p:spPr>
          <a:xfrm>
            <a:off x="4615389" y="2604653"/>
            <a:ext cx="1470685" cy="1062940"/>
          </a:xfrm>
          <a:prstGeom prst="round2SameRect">
            <a:avLst>
              <a:gd name="adj1" fmla="val 0"/>
              <a:gd name="adj2" fmla="val 0"/>
            </a:avLst>
          </a:prstGeom>
          <a:solidFill>
            <a:srgbClr val="D5ABFF"/>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40" fontAlgn="auto">
              <a:spcBef>
                <a:spcPts val="0"/>
              </a:spcBef>
              <a:spcAft>
                <a:spcPts val="0"/>
              </a:spcAft>
            </a:pPr>
            <a:r>
              <a:rPr lang="en-GB" sz="1600" b="1" dirty="0">
                <a:solidFill>
                  <a:srgbClr val="113468"/>
                </a:solidFill>
                <a:ea typeface="Arial" charset="0"/>
                <a:cs typeface="Arial" charset="0"/>
              </a:rPr>
              <a:t>Maintenance olaparib tablets 300 mg bid</a:t>
            </a:r>
          </a:p>
        </p:txBody>
      </p:sp>
      <p:sp>
        <p:nvSpPr>
          <p:cNvPr id="30" name="Rectangle 29">
            <a:extLst>
              <a:ext uri="{FF2B5EF4-FFF2-40B4-BE49-F238E27FC236}">
                <a16:creationId xmlns:a16="http://schemas.microsoft.com/office/drawing/2014/main" xmlns="" id="{F28FBBA6-D9CC-44BF-B9A0-ADEB92E4E305}"/>
              </a:ext>
            </a:extLst>
          </p:cNvPr>
          <p:cNvSpPr/>
          <p:nvPr/>
        </p:nvSpPr>
        <p:spPr>
          <a:xfrm>
            <a:off x="339415" y="5960553"/>
            <a:ext cx="9630486" cy="600164"/>
          </a:xfrm>
          <a:prstGeom prst="rect">
            <a:avLst/>
          </a:prstGeom>
        </p:spPr>
        <p:txBody>
          <a:bodyPr wrap="square">
            <a:spAutoFit/>
          </a:bodyPr>
          <a:lstStyle/>
          <a:p>
            <a:pPr defTabSz="914340" fontAlgn="auto">
              <a:lnSpc>
                <a:spcPct val="150000"/>
              </a:lnSpc>
              <a:spcBef>
                <a:spcPts val="0"/>
              </a:spcBef>
              <a:spcAft>
                <a:spcPts val="0"/>
              </a:spcAft>
              <a:tabLst>
                <a:tab pos="342900" algn="r"/>
                <a:tab pos="457200" algn="l"/>
              </a:tabLst>
            </a:pPr>
            <a:r>
              <a:rPr lang="en-US" sz="1100" dirty="0">
                <a:solidFill>
                  <a:prstClr val="white"/>
                </a:solidFill>
                <a:latin typeface="Trebuchet MS"/>
                <a:ea typeface="Calibri" panose="020F0502020204030204" pitchFamily="34" charset="0"/>
                <a:cs typeface="Times New Roman" panose="02020603050405020304" pitchFamily="18" charset="0"/>
              </a:rPr>
              <a:t>*There was no maximum limit to the duration of first-line chemotherapy. bid, twice daily; CR, complete response; PR, partial response; SD, stable disease</a:t>
            </a:r>
            <a:endParaRPr lang="en-US" sz="1050" dirty="0">
              <a:solidFill>
                <a:prstClr val="white"/>
              </a:solidFill>
              <a:latin typeface="Trebuchet MS"/>
              <a:ea typeface="Calibri" panose="020F0502020204030204" pitchFamily="34" charset="0"/>
              <a:cs typeface="Times New Roman" panose="02020603050405020304" pitchFamily="18" charset="0"/>
            </a:endParaRPr>
          </a:p>
        </p:txBody>
      </p:sp>
      <p:sp>
        <p:nvSpPr>
          <p:cNvPr id="40" name="Rectangle 39">
            <a:extLst>
              <a:ext uri="{FF2B5EF4-FFF2-40B4-BE49-F238E27FC236}">
                <a16:creationId xmlns:a16="http://schemas.microsoft.com/office/drawing/2014/main" xmlns="" id="{74498546-6A96-4E48-88FA-2D232FF07D6D}"/>
              </a:ext>
            </a:extLst>
          </p:cNvPr>
          <p:cNvSpPr/>
          <p:nvPr/>
        </p:nvSpPr>
        <p:spPr>
          <a:xfrm>
            <a:off x="4615378" y="3725885"/>
            <a:ext cx="1470684" cy="338554"/>
          </a:xfrm>
          <a:prstGeom prst="rect">
            <a:avLst/>
          </a:prstGeom>
        </p:spPr>
        <p:txBody>
          <a:bodyPr wrap="square">
            <a:spAutoFit/>
          </a:bodyPr>
          <a:lstStyle/>
          <a:p>
            <a:pPr algn="ctr" defTabSz="914340" fontAlgn="auto">
              <a:spcBef>
                <a:spcPts val="0"/>
              </a:spcBef>
              <a:spcAft>
                <a:spcPts val="0"/>
              </a:spcAft>
            </a:pPr>
            <a:r>
              <a:rPr lang="en-GB" sz="1600" dirty="0">
                <a:solidFill>
                  <a:prstClr val="white"/>
                </a:solidFill>
                <a:latin typeface="Trebuchet MS"/>
                <a:ea typeface="Arial" charset="0"/>
              </a:rPr>
              <a:t>or</a:t>
            </a:r>
          </a:p>
        </p:txBody>
      </p:sp>
      <p:sp>
        <p:nvSpPr>
          <p:cNvPr id="45" name="Arrow: Right 44">
            <a:extLst>
              <a:ext uri="{FF2B5EF4-FFF2-40B4-BE49-F238E27FC236}">
                <a16:creationId xmlns:a16="http://schemas.microsoft.com/office/drawing/2014/main" xmlns="" id="{BCEBA4B6-4A8A-4C09-938B-34FFFEAE0A93}"/>
              </a:ext>
            </a:extLst>
          </p:cNvPr>
          <p:cNvSpPr/>
          <p:nvPr/>
        </p:nvSpPr>
        <p:spPr>
          <a:xfrm>
            <a:off x="6162120" y="3229914"/>
            <a:ext cx="339995" cy="647019"/>
          </a:xfrm>
          <a:prstGeom prst="rightArrow">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0" fontAlgn="auto">
              <a:spcBef>
                <a:spcPts val="0"/>
              </a:spcBef>
              <a:spcAft>
                <a:spcPts val="0"/>
              </a:spcAft>
            </a:pPr>
            <a:endParaRPr lang="en-US">
              <a:solidFill>
                <a:prstClr val="white"/>
              </a:solidFill>
            </a:endParaRPr>
          </a:p>
        </p:txBody>
      </p:sp>
      <p:cxnSp>
        <p:nvCxnSpPr>
          <p:cNvPr id="63" name="Straight Connector 62">
            <a:extLst>
              <a:ext uri="{FF2B5EF4-FFF2-40B4-BE49-F238E27FC236}">
                <a16:creationId xmlns:a16="http://schemas.microsoft.com/office/drawing/2014/main" xmlns="" id="{1091CCF1-A726-4F34-BEB7-E509406B19DE}"/>
              </a:ext>
            </a:extLst>
          </p:cNvPr>
          <p:cNvCxnSpPr>
            <a:cxnSpLocks/>
          </p:cNvCxnSpPr>
          <p:nvPr/>
        </p:nvCxnSpPr>
        <p:spPr>
          <a:xfrm>
            <a:off x="2804002" y="1496285"/>
            <a:ext cx="7326377" cy="0"/>
          </a:xfrm>
          <a:prstGeom prst="line">
            <a:avLst/>
          </a:prstGeom>
          <a:ln w="57150">
            <a:solidFill>
              <a:schemeClr val="bg1">
                <a:lumMod val="8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6354E386-3279-4FF8-B94C-3170C1A1DEB8}"/>
              </a:ext>
            </a:extLst>
          </p:cNvPr>
          <p:cNvCxnSpPr>
            <a:cxnSpLocks/>
          </p:cNvCxnSpPr>
          <p:nvPr/>
        </p:nvCxnSpPr>
        <p:spPr>
          <a:xfrm>
            <a:off x="187340" y="1308035"/>
            <a:ext cx="0" cy="408359"/>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770B49FB-7599-4038-B607-85A1F03BE7C1}"/>
              </a:ext>
            </a:extLst>
          </p:cNvPr>
          <p:cNvCxnSpPr>
            <a:cxnSpLocks/>
          </p:cNvCxnSpPr>
          <p:nvPr/>
        </p:nvCxnSpPr>
        <p:spPr>
          <a:xfrm>
            <a:off x="3091585" y="1308035"/>
            <a:ext cx="0" cy="408359"/>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9ECBAAFC-A913-43AA-A067-BF0CE29E42F3}"/>
              </a:ext>
            </a:extLst>
          </p:cNvPr>
          <p:cNvCxnSpPr>
            <a:cxnSpLocks/>
          </p:cNvCxnSpPr>
          <p:nvPr/>
        </p:nvCxnSpPr>
        <p:spPr>
          <a:xfrm>
            <a:off x="187347" y="1496285"/>
            <a:ext cx="4277264" cy="0"/>
          </a:xfrm>
          <a:prstGeom prst="line">
            <a:avLst/>
          </a:prstGeom>
          <a:ln w="571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xmlns="" id="{016D1B14-1211-4AB1-8AB5-55F3C63548DD}"/>
              </a:ext>
            </a:extLst>
          </p:cNvPr>
          <p:cNvSpPr/>
          <p:nvPr/>
        </p:nvSpPr>
        <p:spPr>
          <a:xfrm>
            <a:off x="187347" y="1600256"/>
            <a:ext cx="2904246" cy="369332"/>
          </a:xfrm>
          <a:prstGeom prst="rect">
            <a:avLst/>
          </a:prstGeom>
        </p:spPr>
        <p:txBody>
          <a:bodyPr wrap="square">
            <a:spAutoFit/>
          </a:bodyPr>
          <a:lstStyle/>
          <a:p>
            <a:pPr algn="ctr" defTabSz="914340" fontAlgn="auto">
              <a:spcBef>
                <a:spcPts val="0"/>
              </a:spcBef>
              <a:spcAft>
                <a:spcPts val="0"/>
              </a:spcAft>
            </a:pPr>
            <a:r>
              <a:rPr lang="en-GB" dirty="0">
                <a:solidFill>
                  <a:prstClr val="white"/>
                </a:solidFill>
                <a:latin typeface="Trebuchet MS"/>
                <a:ea typeface="Arial" charset="0"/>
              </a:rPr>
              <a:t>First-line chemotherapy</a:t>
            </a:r>
          </a:p>
        </p:txBody>
      </p:sp>
      <p:sp>
        <p:nvSpPr>
          <p:cNvPr id="68" name="Rectangle 67">
            <a:extLst>
              <a:ext uri="{FF2B5EF4-FFF2-40B4-BE49-F238E27FC236}">
                <a16:creationId xmlns:a16="http://schemas.microsoft.com/office/drawing/2014/main" xmlns="" id="{E62C7950-55A6-4ED8-9E9E-049A987DE614}"/>
              </a:ext>
            </a:extLst>
          </p:cNvPr>
          <p:cNvSpPr/>
          <p:nvPr/>
        </p:nvSpPr>
        <p:spPr>
          <a:xfrm>
            <a:off x="3091596" y="1072859"/>
            <a:ext cx="1373019" cy="369332"/>
          </a:xfrm>
          <a:prstGeom prst="rect">
            <a:avLst/>
          </a:prstGeom>
        </p:spPr>
        <p:txBody>
          <a:bodyPr wrap="square">
            <a:spAutoFit/>
          </a:bodyPr>
          <a:lstStyle/>
          <a:p>
            <a:pPr algn="ctr" defTabSz="914340" fontAlgn="auto">
              <a:spcBef>
                <a:spcPts val="0"/>
              </a:spcBef>
              <a:spcAft>
                <a:spcPts val="0"/>
              </a:spcAft>
            </a:pPr>
            <a:r>
              <a:rPr lang="en-GB" dirty="0">
                <a:solidFill>
                  <a:prstClr val="white"/>
                </a:solidFill>
                <a:latin typeface="Trebuchet MS"/>
                <a:ea typeface="Arial" charset="0"/>
              </a:rPr>
              <a:t>4–8 weeks</a:t>
            </a:r>
          </a:p>
        </p:txBody>
      </p:sp>
      <p:sp>
        <p:nvSpPr>
          <p:cNvPr id="69" name="Rectangle 68">
            <a:extLst>
              <a:ext uri="{FF2B5EF4-FFF2-40B4-BE49-F238E27FC236}">
                <a16:creationId xmlns:a16="http://schemas.microsoft.com/office/drawing/2014/main" xmlns="" id="{31439320-5739-42F3-8514-1385086208A9}"/>
              </a:ext>
            </a:extLst>
          </p:cNvPr>
          <p:cNvSpPr/>
          <p:nvPr/>
        </p:nvSpPr>
        <p:spPr>
          <a:xfrm>
            <a:off x="907026" y="1072859"/>
            <a:ext cx="1470684" cy="369332"/>
          </a:xfrm>
          <a:prstGeom prst="rect">
            <a:avLst/>
          </a:prstGeom>
        </p:spPr>
        <p:txBody>
          <a:bodyPr wrap="square">
            <a:spAutoFit/>
          </a:bodyPr>
          <a:lstStyle/>
          <a:p>
            <a:pPr algn="ctr" defTabSz="914340" fontAlgn="auto">
              <a:spcBef>
                <a:spcPts val="0"/>
              </a:spcBef>
              <a:spcAft>
                <a:spcPts val="0"/>
              </a:spcAft>
            </a:pPr>
            <a:r>
              <a:rPr lang="en-GB" dirty="0">
                <a:solidFill>
                  <a:prstClr val="white"/>
                </a:solidFill>
                <a:latin typeface="Trebuchet MS"/>
                <a:ea typeface="Arial" charset="0"/>
              </a:rPr>
              <a:t>≥16 weeks</a:t>
            </a:r>
          </a:p>
        </p:txBody>
      </p:sp>
      <p:sp>
        <p:nvSpPr>
          <p:cNvPr id="70" name="Rectangle 69">
            <a:extLst>
              <a:ext uri="{FF2B5EF4-FFF2-40B4-BE49-F238E27FC236}">
                <a16:creationId xmlns:a16="http://schemas.microsoft.com/office/drawing/2014/main" xmlns="" id="{9C9EAC3F-3085-404A-A17A-587E49497F9F}"/>
              </a:ext>
            </a:extLst>
          </p:cNvPr>
          <p:cNvSpPr/>
          <p:nvPr/>
        </p:nvSpPr>
        <p:spPr>
          <a:xfrm>
            <a:off x="3343323" y="1708436"/>
            <a:ext cx="1874926" cy="369332"/>
          </a:xfrm>
          <a:prstGeom prst="rect">
            <a:avLst/>
          </a:prstGeom>
        </p:spPr>
        <p:txBody>
          <a:bodyPr wrap="square">
            <a:spAutoFit/>
          </a:bodyPr>
          <a:lstStyle/>
          <a:p>
            <a:pPr algn="ctr" defTabSz="914340" fontAlgn="auto">
              <a:spcBef>
                <a:spcPts val="0"/>
              </a:spcBef>
              <a:spcAft>
                <a:spcPts val="0"/>
              </a:spcAft>
            </a:pPr>
            <a:r>
              <a:rPr lang="en-GB" dirty="0">
                <a:solidFill>
                  <a:prstClr val="white"/>
                </a:solidFill>
                <a:latin typeface="Trebuchet MS"/>
                <a:ea typeface="Arial" charset="0"/>
              </a:rPr>
              <a:t>Randomization</a:t>
            </a:r>
          </a:p>
        </p:txBody>
      </p:sp>
      <p:cxnSp>
        <p:nvCxnSpPr>
          <p:cNvPr id="71" name="Straight Connector 70">
            <a:extLst>
              <a:ext uri="{FF2B5EF4-FFF2-40B4-BE49-F238E27FC236}">
                <a16:creationId xmlns:a16="http://schemas.microsoft.com/office/drawing/2014/main" xmlns="" id="{D1EFDE12-D19B-428A-8A88-2CD36B654B32}"/>
              </a:ext>
            </a:extLst>
          </p:cNvPr>
          <p:cNvCxnSpPr>
            <a:cxnSpLocks/>
          </p:cNvCxnSpPr>
          <p:nvPr/>
        </p:nvCxnSpPr>
        <p:spPr>
          <a:xfrm>
            <a:off x="8370020" y="1308035"/>
            <a:ext cx="0" cy="408359"/>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xmlns="" id="{D134F2E0-ED82-4A3A-A17E-97E75E215D2F}"/>
              </a:ext>
            </a:extLst>
          </p:cNvPr>
          <p:cNvSpPr/>
          <p:nvPr/>
        </p:nvSpPr>
        <p:spPr>
          <a:xfrm>
            <a:off x="8563603" y="1073387"/>
            <a:ext cx="1289538" cy="369332"/>
          </a:xfrm>
          <a:prstGeom prst="rect">
            <a:avLst/>
          </a:prstGeom>
        </p:spPr>
        <p:txBody>
          <a:bodyPr wrap="square">
            <a:spAutoFit/>
          </a:bodyPr>
          <a:lstStyle/>
          <a:p>
            <a:pPr algn="ctr" defTabSz="914340" fontAlgn="auto">
              <a:spcBef>
                <a:spcPts val="0"/>
              </a:spcBef>
              <a:spcAft>
                <a:spcPts val="0"/>
              </a:spcAft>
            </a:pPr>
            <a:r>
              <a:rPr lang="en-GB" dirty="0">
                <a:solidFill>
                  <a:prstClr val="white"/>
                </a:solidFill>
                <a:latin typeface="Trebuchet MS"/>
                <a:ea typeface="Arial" charset="0"/>
              </a:rPr>
              <a:t>Follow-up</a:t>
            </a:r>
          </a:p>
        </p:txBody>
      </p:sp>
      <p:cxnSp>
        <p:nvCxnSpPr>
          <p:cNvPr id="73" name="Straight Connector 72">
            <a:extLst>
              <a:ext uri="{FF2B5EF4-FFF2-40B4-BE49-F238E27FC236}">
                <a16:creationId xmlns:a16="http://schemas.microsoft.com/office/drawing/2014/main" xmlns="" id="{C6A566E3-F9DA-4F5A-961A-6D6DC6D6F51F}"/>
              </a:ext>
            </a:extLst>
          </p:cNvPr>
          <p:cNvCxnSpPr>
            <a:cxnSpLocks/>
          </p:cNvCxnSpPr>
          <p:nvPr/>
        </p:nvCxnSpPr>
        <p:spPr>
          <a:xfrm>
            <a:off x="4464604" y="1308035"/>
            <a:ext cx="0" cy="408359"/>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xmlns="" id="{551528A2-D393-4B65-8646-202BD4FE7224}"/>
              </a:ext>
            </a:extLst>
          </p:cNvPr>
          <p:cNvSpPr/>
          <p:nvPr/>
        </p:nvSpPr>
        <p:spPr>
          <a:xfrm>
            <a:off x="5241710" y="1600262"/>
            <a:ext cx="2346702" cy="646331"/>
          </a:xfrm>
          <a:prstGeom prst="rect">
            <a:avLst/>
          </a:prstGeom>
        </p:spPr>
        <p:txBody>
          <a:bodyPr wrap="square">
            <a:spAutoFit/>
          </a:bodyPr>
          <a:lstStyle/>
          <a:p>
            <a:pPr algn="ctr" defTabSz="914340" fontAlgn="auto">
              <a:spcBef>
                <a:spcPts val="0"/>
              </a:spcBef>
              <a:spcAft>
                <a:spcPts val="0"/>
              </a:spcAft>
            </a:pPr>
            <a:r>
              <a:rPr lang="en-GB" dirty="0">
                <a:solidFill>
                  <a:prstClr val="white"/>
                </a:solidFill>
                <a:latin typeface="Trebuchet MS"/>
                <a:ea typeface="Arial" charset="0"/>
              </a:rPr>
              <a:t>Maintenance treatment</a:t>
            </a:r>
          </a:p>
        </p:txBody>
      </p:sp>
      <p:sp>
        <p:nvSpPr>
          <p:cNvPr id="75" name="Rectangle 74">
            <a:extLst>
              <a:ext uri="{FF2B5EF4-FFF2-40B4-BE49-F238E27FC236}">
                <a16:creationId xmlns:a16="http://schemas.microsoft.com/office/drawing/2014/main" xmlns="" id="{8F49ED03-EACE-4A51-B528-8334E446B0A2}"/>
              </a:ext>
            </a:extLst>
          </p:cNvPr>
          <p:cNvSpPr/>
          <p:nvPr/>
        </p:nvSpPr>
        <p:spPr>
          <a:xfrm>
            <a:off x="7537256" y="1708436"/>
            <a:ext cx="1883497" cy="369332"/>
          </a:xfrm>
          <a:prstGeom prst="rect">
            <a:avLst/>
          </a:prstGeom>
        </p:spPr>
        <p:txBody>
          <a:bodyPr wrap="square">
            <a:spAutoFit/>
          </a:bodyPr>
          <a:lstStyle/>
          <a:p>
            <a:pPr algn="ctr" defTabSz="914340" fontAlgn="auto">
              <a:spcBef>
                <a:spcPts val="0"/>
              </a:spcBef>
              <a:spcAft>
                <a:spcPts val="0"/>
              </a:spcAft>
            </a:pPr>
            <a:r>
              <a:rPr lang="en-GB" dirty="0">
                <a:solidFill>
                  <a:prstClr val="white"/>
                </a:solidFill>
                <a:latin typeface="Trebuchet MS"/>
                <a:ea typeface="Arial" charset="0"/>
              </a:rPr>
              <a:t>Discontinuation</a:t>
            </a:r>
          </a:p>
        </p:txBody>
      </p:sp>
      <p:sp>
        <p:nvSpPr>
          <p:cNvPr id="35" name="TextBox 34">
            <a:extLst>
              <a:ext uri="{FF2B5EF4-FFF2-40B4-BE49-F238E27FC236}">
                <a16:creationId xmlns:a16="http://schemas.microsoft.com/office/drawing/2014/main" xmlns="" id="{0A990AB4-E463-4579-8737-20F4AAD85B9C}"/>
              </a:ext>
            </a:extLst>
          </p:cNvPr>
          <p:cNvSpPr txBox="1"/>
          <p:nvPr/>
        </p:nvSpPr>
        <p:spPr>
          <a:xfrm>
            <a:off x="4817756" y="6457717"/>
            <a:ext cx="2203034" cy="307777"/>
          </a:xfrm>
          <a:prstGeom prst="rect">
            <a:avLst/>
          </a:prstGeom>
          <a:noFill/>
        </p:spPr>
        <p:txBody>
          <a:bodyPr wrap="square" rtlCol="0">
            <a:spAutoFit/>
          </a:bodyPr>
          <a:lstStyle/>
          <a:p>
            <a:pPr fontAlgn="auto">
              <a:spcBef>
                <a:spcPts val="0"/>
              </a:spcBef>
              <a:spcAft>
                <a:spcPts val="0"/>
              </a:spcAft>
              <a:defRPr/>
            </a:pPr>
            <a:r>
              <a:rPr lang="en-US" sz="1400" dirty="0">
                <a:solidFill>
                  <a:srgbClr val="00457C"/>
                </a:solidFill>
                <a:latin typeface="Calibri"/>
                <a:cs typeface="Calibri"/>
              </a:rPr>
              <a:t>Hedy L Kindler</a:t>
            </a:r>
          </a:p>
        </p:txBody>
      </p:sp>
    </p:spTree>
    <p:extLst>
      <p:ext uri="{BB962C8B-B14F-4D97-AF65-F5344CB8AC3E}">
        <p14:creationId xmlns:p14="http://schemas.microsoft.com/office/powerpoint/2010/main" val="6348117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 xmlns:a16="http://schemas.microsoft.com/office/drawing/2014/main" id="{A756CF6B-EEB8-4A50-9BF1-C1BADCE4DD41}"/>
              </a:ext>
            </a:extLst>
          </p:cNvPr>
          <p:cNvSpPr txBox="1">
            <a:spLocks/>
          </p:cNvSpPr>
          <p:nvPr/>
        </p:nvSpPr>
        <p:spPr>
          <a:xfrm>
            <a:off x="9808378" y="5899781"/>
            <a:ext cx="322769" cy="307314"/>
          </a:xfrm>
          <a:prstGeom prst="rect">
            <a:avLst/>
          </a:prstGeom>
        </p:spPr>
        <p:txBody>
          <a:bodyPr vert="horz" lIns="76962" tIns="38481" rIns="76962" bIns="38481" rtlCol="0" anchor="b"/>
          <a:lstStyle>
            <a:defPPr>
              <a:defRPr lang="en-US"/>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FBAD49-1F68-914B-9DFB-5D552C1A2BEB}" type="slidenum">
              <a:rPr lang="en-US" sz="1010">
                <a:solidFill>
                  <a:schemeClr val="bg1"/>
                </a:solidFill>
                <a:cs typeface="Calibri"/>
              </a:rPr>
              <a:pPr/>
              <a:t>45</a:t>
            </a:fld>
            <a:endParaRPr lang="en-US" sz="1010" dirty="0">
              <a:solidFill>
                <a:schemeClr val="bg1"/>
              </a:solidFill>
              <a:cs typeface="Calibri"/>
            </a:endParaRPr>
          </a:p>
        </p:txBody>
      </p:sp>
      <p:sp>
        <p:nvSpPr>
          <p:cNvPr id="3" name="Title 1">
            <a:extLst>
              <a:ext uri="{FF2B5EF4-FFF2-40B4-BE49-F238E27FC236}">
                <a16:creationId xmlns="" xmlns:a16="http://schemas.microsoft.com/office/drawing/2014/main" id="{DEDDFBF7-E2B0-4B66-BA29-2287B1C9AEEF}"/>
              </a:ext>
            </a:extLst>
          </p:cNvPr>
          <p:cNvSpPr txBox="1">
            <a:spLocks/>
          </p:cNvSpPr>
          <p:nvPr/>
        </p:nvSpPr>
        <p:spPr>
          <a:xfrm>
            <a:off x="138535" y="151710"/>
            <a:ext cx="9879462" cy="1028483"/>
          </a:xfrm>
          <a:prstGeom prst="rect">
            <a:avLst/>
          </a:prstGeom>
        </p:spPr>
        <p:txBody>
          <a:bodyPr vert="horz" lIns="0" tIns="38481" rIns="76962" bIns="38481" rtlCol="0" anchor="t">
            <a:noAutofit/>
          </a:bodyPr>
          <a:lstStyle>
            <a:lvl1pPr algn="l" defTabSz="914400" rtl="0" eaLnBrk="1" latinLnBrk="0" hangingPunct="1">
              <a:lnSpc>
                <a:spcPct val="90000"/>
              </a:lnSpc>
              <a:spcBef>
                <a:spcPct val="0"/>
              </a:spcBef>
              <a:buNone/>
              <a:defRPr sz="3800" b="1" i="0" kern="1200" baseline="0">
                <a:solidFill>
                  <a:schemeClr val="bg1"/>
                </a:solidFill>
                <a:latin typeface="Calibri"/>
                <a:ea typeface="+mj-ea"/>
                <a:cs typeface="Calibri"/>
              </a:defRPr>
            </a:lvl1pPr>
          </a:lstStyle>
          <a:p>
            <a:pPr defTabSz="769650" fontAlgn="auto">
              <a:spcAft>
                <a:spcPts val="0"/>
              </a:spcAft>
              <a:defRPr/>
            </a:pPr>
            <a:r>
              <a:rPr lang="en-US" sz="3198" dirty="0">
                <a:solidFill>
                  <a:sysClr val="window" lastClr="FFFFFF"/>
                </a:solidFill>
              </a:rPr>
              <a:t>Primary endpoint: PFS by blinded independent </a:t>
            </a:r>
            <a:br>
              <a:rPr lang="en-US" sz="3198" dirty="0">
                <a:solidFill>
                  <a:sysClr val="window" lastClr="FFFFFF"/>
                </a:solidFill>
              </a:rPr>
            </a:br>
            <a:r>
              <a:rPr lang="en-US" sz="3198" dirty="0">
                <a:solidFill>
                  <a:sysClr val="window" lastClr="FFFFFF"/>
                </a:solidFill>
              </a:rPr>
              <a:t>central review*</a:t>
            </a:r>
          </a:p>
        </p:txBody>
      </p:sp>
      <p:sp>
        <p:nvSpPr>
          <p:cNvPr id="4" name="Text Placeholder 6">
            <a:extLst>
              <a:ext uri="{FF2B5EF4-FFF2-40B4-BE49-F238E27FC236}">
                <a16:creationId xmlns="" xmlns:a16="http://schemas.microsoft.com/office/drawing/2014/main" id="{C885C1BE-6692-40EE-9B4B-00CBE7E54F02}"/>
              </a:ext>
            </a:extLst>
          </p:cNvPr>
          <p:cNvSpPr txBox="1">
            <a:spLocks/>
          </p:cNvSpPr>
          <p:nvPr/>
        </p:nvSpPr>
        <p:spPr>
          <a:xfrm>
            <a:off x="191070" y="5818270"/>
            <a:ext cx="9879462" cy="363432"/>
          </a:xfrm>
          <a:prstGeom prst="rect">
            <a:avLst/>
          </a:prstGeom>
        </p:spPr>
        <p:txBody>
          <a:bodyPr vert="horz" lIns="0" tIns="38481" rIns="76962" bIns="0" rtlCol="0" anchor="b">
            <a:noAutofit/>
          </a:bodyPr>
          <a:lstStyle>
            <a:lvl1pPr marL="0" indent="0" algn="l" defTabSz="914400" rtl="0" eaLnBrk="1" latinLnBrk="0" hangingPunct="1">
              <a:lnSpc>
                <a:spcPct val="100000"/>
              </a:lnSpc>
              <a:spcBef>
                <a:spcPts val="0"/>
              </a:spcBef>
              <a:spcAft>
                <a:spcPts val="0"/>
              </a:spcAft>
              <a:buFont typeface="Arial"/>
              <a:buNone/>
              <a:defRPr sz="1100" kern="1200">
                <a:solidFill>
                  <a:schemeClr val="bg1"/>
                </a:solidFill>
                <a:latin typeface="Calibri"/>
                <a:ea typeface="+mn-ea"/>
                <a:cs typeface="Calibri"/>
              </a:defRPr>
            </a:lvl1pPr>
            <a:lvl2pPr marL="217487" indent="0" algn="l" defTabSz="914400" rtl="0" eaLnBrk="1" latinLnBrk="0" hangingPunct="1">
              <a:lnSpc>
                <a:spcPct val="100000"/>
              </a:lnSpc>
              <a:spcBef>
                <a:spcPts val="0"/>
              </a:spcBef>
              <a:spcAft>
                <a:spcPts val="0"/>
              </a:spcAft>
              <a:buFont typeface="Arial"/>
              <a:buNone/>
              <a:defRPr sz="1100" kern="1200">
                <a:solidFill>
                  <a:schemeClr val="bg1"/>
                </a:solidFill>
                <a:latin typeface="Calibri"/>
                <a:ea typeface="+mn-ea"/>
                <a:cs typeface="Calibri"/>
              </a:defRPr>
            </a:lvl2pPr>
            <a:lvl3pPr marL="415925" indent="0" algn="l" defTabSz="914400" rtl="0" eaLnBrk="1" latinLnBrk="0" hangingPunct="1">
              <a:lnSpc>
                <a:spcPct val="100000"/>
              </a:lnSpc>
              <a:spcBef>
                <a:spcPts val="0"/>
              </a:spcBef>
              <a:spcAft>
                <a:spcPts val="0"/>
              </a:spcAft>
              <a:buFont typeface="Arial"/>
              <a:buNone/>
              <a:defRPr sz="1100" kern="1200">
                <a:solidFill>
                  <a:schemeClr val="bg1"/>
                </a:solidFill>
                <a:latin typeface="Calibri"/>
                <a:ea typeface="+mn-ea"/>
                <a:cs typeface="Calibri"/>
              </a:defRPr>
            </a:lvl3pPr>
            <a:lvl4pPr marL="596900" indent="0" algn="l" defTabSz="914400" rtl="0" eaLnBrk="1" latinLnBrk="0" hangingPunct="1">
              <a:lnSpc>
                <a:spcPct val="100000"/>
              </a:lnSpc>
              <a:spcBef>
                <a:spcPts val="0"/>
              </a:spcBef>
              <a:spcAft>
                <a:spcPts val="0"/>
              </a:spcAft>
              <a:buFont typeface="Arial"/>
              <a:buNone/>
              <a:defRPr sz="1100" kern="1200">
                <a:solidFill>
                  <a:schemeClr val="bg1"/>
                </a:solidFill>
                <a:latin typeface="Calibri"/>
                <a:ea typeface="+mn-ea"/>
                <a:cs typeface="Calibri"/>
              </a:defRPr>
            </a:lvl4pPr>
            <a:lvl5pPr marL="806450" indent="0" algn="l" defTabSz="914400" rtl="0" eaLnBrk="1" latinLnBrk="0" hangingPunct="1">
              <a:lnSpc>
                <a:spcPct val="100000"/>
              </a:lnSpc>
              <a:spcBef>
                <a:spcPts val="0"/>
              </a:spcBef>
              <a:spcAft>
                <a:spcPts val="0"/>
              </a:spcAft>
              <a:buFont typeface="Arial"/>
              <a:buNone/>
              <a:defRPr sz="1100" kern="1200">
                <a:solidFill>
                  <a:schemeClr val="bg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926" dirty="0">
                <a:ea typeface="Calibri" panose="020F0502020204030204" pitchFamily="34" charset="0"/>
                <a:cs typeface="Times New Roman" panose="02020603050405020304" pitchFamily="18" charset="0"/>
              </a:rPr>
              <a:t>*Dots indicate censorship. </a:t>
            </a:r>
            <a:r>
              <a:rPr lang="en-US" sz="926" baseline="30000" dirty="0">
                <a:ea typeface="Calibri" panose="020F0502020204030204" pitchFamily="34" charset="0"/>
                <a:cs typeface="Times New Roman" panose="02020603050405020304" pitchFamily="18" charset="0"/>
              </a:rPr>
              <a:t>†</a:t>
            </a:r>
            <a:r>
              <a:rPr lang="en-US" sz="926" dirty="0">
                <a:ea typeface="Calibri" panose="020F0502020204030204" pitchFamily="34" charset="0"/>
                <a:cs typeface="Times New Roman" panose="02020603050405020304" pitchFamily="18" charset="0"/>
              </a:rPr>
              <a:t>15 January 2019. CI, confidence interval</a:t>
            </a:r>
          </a:p>
        </p:txBody>
      </p:sp>
      <p:grpSp>
        <p:nvGrpSpPr>
          <p:cNvPr id="5" name="Group 4">
            <a:extLst>
              <a:ext uri="{FF2B5EF4-FFF2-40B4-BE49-F238E27FC236}">
                <a16:creationId xmlns="" xmlns:a16="http://schemas.microsoft.com/office/drawing/2014/main" id="{DC5BD24E-5AEE-49B7-A778-D67DED3A9D13}"/>
              </a:ext>
            </a:extLst>
          </p:cNvPr>
          <p:cNvGrpSpPr/>
          <p:nvPr/>
        </p:nvGrpSpPr>
        <p:grpSpPr>
          <a:xfrm>
            <a:off x="588413" y="2029255"/>
            <a:ext cx="9142882" cy="3872031"/>
            <a:chOff x="699105" y="1489902"/>
            <a:chExt cx="10862830" cy="4600433"/>
          </a:xfrm>
        </p:grpSpPr>
        <p:sp>
          <p:nvSpPr>
            <p:cNvPr id="6" name="Freeform 5">
              <a:extLst>
                <a:ext uri="{FF2B5EF4-FFF2-40B4-BE49-F238E27FC236}">
                  <a16:creationId xmlns="" xmlns:a16="http://schemas.microsoft.com/office/drawing/2014/main" id="{D6672DB8-5BBF-48D6-BFF3-1A24B7336647}"/>
                </a:ext>
              </a:extLst>
            </p:cNvPr>
            <p:cNvSpPr>
              <a:spLocks/>
            </p:cNvSpPr>
            <p:nvPr/>
          </p:nvSpPr>
          <p:spPr bwMode="auto">
            <a:xfrm>
              <a:off x="1846354" y="1633463"/>
              <a:ext cx="8374461" cy="3390454"/>
            </a:xfrm>
            <a:custGeom>
              <a:avLst/>
              <a:gdLst>
                <a:gd name="T0" fmla="*/ 39 w 1872"/>
                <a:gd name="T1" fmla="*/ 0 h 1172"/>
                <a:gd name="T2" fmla="*/ 43 w 1872"/>
                <a:gd name="T3" fmla="*/ 14 h 1172"/>
                <a:gd name="T4" fmla="*/ 53 w 1872"/>
                <a:gd name="T5" fmla="*/ 25 h 1172"/>
                <a:gd name="T6" fmla="*/ 56 w 1872"/>
                <a:gd name="T7" fmla="*/ 40 h 1172"/>
                <a:gd name="T8" fmla="*/ 58 w 1872"/>
                <a:gd name="T9" fmla="*/ 53 h 1172"/>
                <a:gd name="T10" fmla="*/ 58 w 1872"/>
                <a:gd name="T11" fmla="*/ 65 h 1172"/>
                <a:gd name="T12" fmla="*/ 69 w 1872"/>
                <a:gd name="T13" fmla="*/ 69 h 1172"/>
                <a:gd name="T14" fmla="*/ 71 w 1872"/>
                <a:gd name="T15" fmla="*/ 106 h 1172"/>
                <a:gd name="T16" fmla="*/ 72 w 1872"/>
                <a:gd name="T17" fmla="*/ 118 h 1172"/>
                <a:gd name="T18" fmla="*/ 74 w 1872"/>
                <a:gd name="T19" fmla="*/ 130 h 1172"/>
                <a:gd name="T20" fmla="*/ 78 w 1872"/>
                <a:gd name="T21" fmla="*/ 187 h 1172"/>
                <a:gd name="T22" fmla="*/ 79 w 1872"/>
                <a:gd name="T23" fmla="*/ 241 h 1172"/>
                <a:gd name="T24" fmla="*/ 84 w 1872"/>
                <a:gd name="T25" fmla="*/ 255 h 1172"/>
                <a:gd name="T26" fmla="*/ 97 w 1872"/>
                <a:gd name="T27" fmla="*/ 268 h 1172"/>
                <a:gd name="T28" fmla="*/ 113 w 1872"/>
                <a:gd name="T29" fmla="*/ 281 h 1172"/>
                <a:gd name="T30" fmla="*/ 141 w 1872"/>
                <a:gd name="T31" fmla="*/ 295 h 1172"/>
                <a:gd name="T32" fmla="*/ 149 w 1872"/>
                <a:gd name="T33" fmla="*/ 310 h 1172"/>
                <a:gd name="T34" fmla="*/ 151 w 1872"/>
                <a:gd name="T35" fmla="*/ 325 h 1172"/>
                <a:gd name="T36" fmla="*/ 153 w 1872"/>
                <a:gd name="T37" fmla="*/ 338 h 1172"/>
                <a:gd name="T38" fmla="*/ 154 w 1872"/>
                <a:gd name="T39" fmla="*/ 394 h 1172"/>
                <a:gd name="T40" fmla="*/ 156 w 1872"/>
                <a:gd name="T41" fmla="*/ 422 h 1172"/>
                <a:gd name="T42" fmla="*/ 159 w 1872"/>
                <a:gd name="T43" fmla="*/ 438 h 1172"/>
                <a:gd name="T44" fmla="*/ 162 w 1872"/>
                <a:gd name="T45" fmla="*/ 451 h 1172"/>
                <a:gd name="T46" fmla="*/ 171 w 1872"/>
                <a:gd name="T47" fmla="*/ 465 h 1172"/>
                <a:gd name="T48" fmla="*/ 207 w 1872"/>
                <a:gd name="T49" fmla="*/ 468 h 1172"/>
                <a:gd name="T50" fmla="*/ 209 w 1872"/>
                <a:gd name="T51" fmla="*/ 479 h 1172"/>
                <a:gd name="T52" fmla="*/ 221 w 1872"/>
                <a:gd name="T53" fmla="*/ 495 h 1172"/>
                <a:gd name="T54" fmla="*/ 222 w 1872"/>
                <a:gd name="T55" fmla="*/ 508 h 1172"/>
                <a:gd name="T56" fmla="*/ 225 w 1872"/>
                <a:gd name="T57" fmla="*/ 522 h 1172"/>
                <a:gd name="T58" fmla="*/ 229 w 1872"/>
                <a:gd name="T59" fmla="*/ 552 h 1172"/>
                <a:gd name="T60" fmla="*/ 251 w 1872"/>
                <a:gd name="T61" fmla="*/ 566 h 1172"/>
                <a:gd name="T62" fmla="*/ 304 w 1872"/>
                <a:gd name="T63" fmla="*/ 597 h 1172"/>
                <a:gd name="T64" fmla="*/ 311 w 1872"/>
                <a:gd name="T65" fmla="*/ 628 h 1172"/>
                <a:gd name="T66" fmla="*/ 355 w 1872"/>
                <a:gd name="T67" fmla="*/ 645 h 1172"/>
                <a:gd name="T68" fmla="*/ 371 w 1872"/>
                <a:gd name="T69" fmla="*/ 661 h 1172"/>
                <a:gd name="T70" fmla="*/ 382 w 1872"/>
                <a:gd name="T71" fmla="*/ 681 h 1172"/>
                <a:gd name="T72" fmla="*/ 400 w 1872"/>
                <a:gd name="T73" fmla="*/ 700 h 1172"/>
                <a:gd name="T74" fmla="*/ 455 w 1872"/>
                <a:gd name="T75" fmla="*/ 722 h 1172"/>
                <a:gd name="T76" fmla="*/ 462 w 1872"/>
                <a:gd name="T77" fmla="*/ 740 h 1172"/>
                <a:gd name="T78" fmla="*/ 489 w 1872"/>
                <a:gd name="T79" fmla="*/ 760 h 1172"/>
                <a:gd name="T80" fmla="*/ 493 w 1872"/>
                <a:gd name="T81" fmla="*/ 780 h 1172"/>
                <a:gd name="T82" fmla="*/ 545 w 1872"/>
                <a:gd name="T83" fmla="*/ 802 h 1172"/>
                <a:gd name="T84" fmla="*/ 603 w 1872"/>
                <a:gd name="T85" fmla="*/ 824 h 1172"/>
                <a:gd name="T86" fmla="*/ 723 w 1872"/>
                <a:gd name="T87" fmla="*/ 851 h 1172"/>
                <a:gd name="T88" fmla="*/ 835 w 1872"/>
                <a:gd name="T89" fmla="*/ 884 h 1172"/>
                <a:gd name="T90" fmla="*/ 851 w 1872"/>
                <a:gd name="T91" fmla="*/ 917 h 1172"/>
                <a:gd name="T92" fmla="*/ 1181 w 1872"/>
                <a:gd name="T93" fmla="*/ 968 h 1172"/>
                <a:gd name="T94" fmla="*/ 1872 w 1872"/>
                <a:gd name="T9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72" h="1172">
                  <a:moveTo>
                    <a:pt x="0" y="0"/>
                  </a:moveTo>
                  <a:lnTo>
                    <a:pt x="39" y="0"/>
                  </a:lnTo>
                  <a:lnTo>
                    <a:pt x="39" y="14"/>
                  </a:lnTo>
                  <a:lnTo>
                    <a:pt x="43" y="14"/>
                  </a:lnTo>
                  <a:lnTo>
                    <a:pt x="43" y="25"/>
                  </a:lnTo>
                  <a:lnTo>
                    <a:pt x="53" y="25"/>
                  </a:lnTo>
                  <a:lnTo>
                    <a:pt x="53" y="40"/>
                  </a:lnTo>
                  <a:lnTo>
                    <a:pt x="56" y="40"/>
                  </a:lnTo>
                  <a:lnTo>
                    <a:pt x="56" y="53"/>
                  </a:lnTo>
                  <a:lnTo>
                    <a:pt x="58" y="53"/>
                  </a:lnTo>
                  <a:lnTo>
                    <a:pt x="58" y="57"/>
                  </a:lnTo>
                  <a:lnTo>
                    <a:pt x="58" y="65"/>
                  </a:lnTo>
                  <a:lnTo>
                    <a:pt x="69" y="65"/>
                  </a:lnTo>
                  <a:lnTo>
                    <a:pt x="69" y="69"/>
                  </a:lnTo>
                  <a:lnTo>
                    <a:pt x="71" y="69"/>
                  </a:lnTo>
                  <a:lnTo>
                    <a:pt x="71" y="106"/>
                  </a:lnTo>
                  <a:lnTo>
                    <a:pt x="72" y="106"/>
                  </a:lnTo>
                  <a:lnTo>
                    <a:pt x="72" y="118"/>
                  </a:lnTo>
                  <a:lnTo>
                    <a:pt x="74" y="118"/>
                  </a:lnTo>
                  <a:lnTo>
                    <a:pt x="74" y="130"/>
                  </a:lnTo>
                  <a:lnTo>
                    <a:pt x="78" y="130"/>
                  </a:lnTo>
                  <a:lnTo>
                    <a:pt x="78" y="187"/>
                  </a:lnTo>
                  <a:lnTo>
                    <a:pt x="79" y="187"/>
                  </a:lnTo>
                  <a:lnTo>
                    <a:pt x="79" y="241"/>
                  </a:lnTo>
                  <a:lnTo>
                    <a:pt x="84" y="241"/>
                  </a:lnTo>
                  <a:lnTo>
                    <a:pt x="84" y="255"/>
                  </a:lnTo>
                  <a:lnTo>
                    <a:pt x="97" y="255"/>
                  </a:lnTo>
                  <a:lnTo>
                    <a:pt x="97" y="268"/>
                  </a:lnTo>
                  <a:lnTo>
                    <a:pt x="113" y="268"/>
                  </a:lnTo>
                  <a:lnTo>
                    <a:pt x="113" y="281"/>
                  </a:lnTo>
                  <a:lnTo>
                    <a:pt x="141" y="281"/>
                  </a:lnTo>
                  <a:lnTo>
                    <a:pt x="141" y="295"/>
                  </a:lnTo>
                  <a:lnTo>
                    <a:pt x="149" y="295"/>
                  </a:lnTo>
                  <a:lnTo>
                    <a:pt x="149" y="310"/>
                  </a:lnTo>
                  <a:lnTo>
                    <a:pt x="151" y="310"/>
                  </a:lnTo>
                  <a:lnTo>
                    <a:pt x="151" y="325"/>
                  </a:lnTo>
                  <a:lnTo>
                    <a:pt x="153" y="325"/>
                  </a:lnTo>
                  <a:lnTo>
                    <a:pt x="153" y="338"/>
                  </a:lnTo>
                  <a:lnTo>
                    <a:pt x="154" y="339"/>
                  </a:lnTo>
                  <a:lnTo>
                    <a:pt x="154" y="394"/>
                  </a:lnTo>
                  <a:lnTo>
                    <a:pt x="156" y="394"/>
                  </a:lnTo>
                  <a:lnTo>
                    <a:pt x="156" y="422"/>
                  </a:lnTo>
                  <a:lnTo>
                    <a:pt x="159" y="422"/>
                  </a:lnTo>
                  <a:lnTo>
                    <a:pt x="159" y="438"/>
                  </a:lnTo>
                  <a:lnTo>
                    <a:pt x="162" y="438"/>
                  </a:lnTo>
                  <a:lnTo>
                    <a:pt x="162" y="451"/>
                  </a:lnTo>
                  <a:lnTo>
                    <a:pt x="171" y="451"/>
                  </a:lnTo>
                  <a:lnTo>
                    <a:pt x="171" y="465"/>
                  </a:lnTo>
                  <a:lnTo>
                    <a:pt x="207" y="465"/>
                  </a:lnTo>
                  <a:lnTo>
                    <a:pt x="207" y="468"/>
                  </a:lnTo>
                  <a:lnTo>
                    <a:pt x="209" y="468"/>
                  </a:lnTo>
                  <a:lnTo>
                    <a:pt x="209" y="479"/>
                  </a:lnTo>
                  <a:lnTo>
                    <a:pt x="221" y="479"/>
                  </a:lnTo>
                  <a:lnTo>
                    <a:pt x="221" y="495"/>
                  </a:lnTo>
                  <a:lnTo>
                    <a:pt x="222" y="495"/>
                  </a:lnTo>
                  <a:lnTo>
                    <a:pt x="222" y="508"/>
                  </a:lnTo>
                  <a:lnTo>
                    <a:pt x="225" y="508"/>
                  </a:lnTo>
                  <a:lnTo>
                    <a:pt x="225" y="522"/>
                  </a:lnTo>
                  <a:lnTo>
                    <a:pt x="229" y="522"/>
                  </a:lnTo>
                  <a:lnTo>
                    <a:pt x="229" y="552"/>
                  </a:lnTo>
                  <a:lnTo>
                    <a:pt x="251" y="552"/>
                  </a:lnTo>
                  <a:lnTo>
                    <a:pt x="251" y="566"/>
                  </a:lnTo>
                  <a:lnTo>
                    <a:pt x="304" y="566"/>
                  </a:lnTo>
                  <a:lnTo>
                    <a:pt x="304" y="597"/>
                  </a:lnTo>
                  <a:lnTo>
                    <a:pt x="311" y="597"/>
                  </a:lnTo>
                  <a:lnTo>
                    <a:pt x="311" y="628"/>
                  </a:lnTo>
                  <a:lnTo>
                    <a:pt x="355" y="628"/>
                  </a:lnTo>
                  <a:lnTo>
                    <a:pt x="355" y="645"/>
                  </a:lnTo>
                  <a:lnTo>
                    <a:pt x="371" y="645"/>
                  </a:lnTo>
                  <a:lnTo>
                    <a:pt x="371" y="661"/>
                  </a:lnTo>
                  <a:lnTo>
                    <a:pt x="382" y="661"/>
                  </a:lnTo>
                  <a:lnTo>
                    <a:pt x="382" y="681"/>
                  </a:lnTo>
                  <a:lnTo>
                    <a:pt x="400" y="681"/>
                  </a:lnTo>
                  <a:lnTo>
                    <a:pt x="400" y="700"/>
                  </a:lnTo>
                  <a:lnTo>
                    <a:pt x="455" y="700"/>
                  </a:lnTo>
                  <a:lnTo>
                    <a:pt x="455" y="722"/>
                  </a:lnTo>
                  <a:lnTo>
                    <a:pt x="462" y="722"/>
                  </a:lnTo>
                  <a:lnTo>
                    <a:pt x="462" y="740"/>
                  </a:lnTo>
                  <a:lnTo>
                    <a:pt x="489" y="740"/>
                  </a:lnTo>
                  <a:lnTo>
                    <a:pt x="489" y="760"/>
                  </a:lnTo>
                  <a:lnTo>
                    <a:pt x="493" y="760"/>
                  </a:lnTo>
                  <a:lnTo>
                    <a:pt x="493" y="780"/>
                  </a:lnTo>
                  <a:lnTo>
                    <a:pt x="545" y="780"/>
                  </a:lnTo>
                  <a:lnTo>
                    <a:pt x="545" y="802"/>
                  </a:lnTo>
                  <a:lnTo>
                    <a:pt x="603" y="802"/>
                  </a:lnTo>
                  <a:lnTo>
                    <a:pt x="603" y="824"/>
                  </a:lnTo>
                  <a:lnTo>
                    <a:pt x="723" y="824"/>
                  </a:lnTo>
                  <a:lnTo>
                    <a:pt x="723" y="851"/>
                  </a:lnTo>
                  <a:lnTo>
                    <a:pt x="835" y="851"/>
                  </a:lnTo>
                  <a:lnTo>
                    <a:pt x="835" y="884"/>
                  </a:lnTo>
                  <a:lnTo>
                    <a:pt x="851" y="884"/>
                  </a:lnTo>
                  <a:lnTo>
                    <a:pt x="851" y="917"/>
                  </a:lnTo>
                  <a:lnTo>
                    <a:pt x="1181" y="917"/>
                  </a:lnTo>
                  <a:lnTo>
                    <a:pt x="1181" y="968"/>
                  </a:lnTo>
                  <a:lnTo>
                    <a:pt x="1872" y="968"/>
                  </a:lnTo>
                  <a:lnTo>
                    <a:pt x="1872" y="1172"/>
                  </a:lnTo>
                </a:path>
              </a:pathLst>
            </a:custGeom>
            <a:noFill/>
            <a:ln w="38100" cap="flat">
              <a:solidFill>
                <a:srgbClr val="D5AB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dirty="0">
                <a:solidFill>
                  <a:srgbClr val="113468"/>
                </a:solidFill>
              </a:endParaRPr>
            </a:p>
          </p:txBody>
        </p:sp>
        <p:sp>
          <p:nvSpPr>
            <p:cNvPr id="7" name="TextBox 6">
              <a:extLst>
                <a:ext uri="{FF2B5EF4-FFF2-40B4-BE49-F238E27FC236}">
                  <a16:creationId xmlns="" xmlns:a16="http://schemas.microsoft.com/office/drawing/2014/main" id="{554ED77C-2553-4DDA-9E9F-2A0A1DDA8512}"/>
                </a:ext>
              </a:extLst>
            </p:cNvPr>
            <p:cNvSpPr txBox="1"/>
            <p:nvPr/>
          </p:nvSpPr>
          <p:spPr>
            <a:xfrm>
              <a:off x="10197395" y="4267038"/>
              <a:ext cx="1364540" cy="386702"/>
            </a:xfrm>
            <a:prstGeom prst="rect">
              <a:avLst/>
            </a:prstGeom>
            <a:noFill/>
          </p:spPr>
          <p:txBody>
            <a:bodyPr wrap="square" rtlCol="0">
              <a:spAutoFit/>
            </a:bodyPr>
            <a:lstStyle/>
            <a:p>
              <a:pPr defTabSz="769650" fontAlgn="auto">
                <a:spcBef>
                  <a:spcPts val="0"/>
                </a:spcBef>
                <a:spcAft>
                  <a:spcPts val="0"/>
                </a:spcAft>
                <a:defRPr/>
              </a:pPr>
              <a:r>
                <a:rPr lang="en-US" sz="1515" kern="0" dirty="0">
                  <a:solidFill>
                    <a:srgbClr val="D5ABFF"/>
                  </a:solidFill>
                </a:rPr>
                <a:t>Olaparib</a:t>
              </a:r>
              <a:endParaRPr lang="en-GB" sz="1010" kern="0" dirty="0">
                <a:solidFill>
                  <a:srgbClr val="D5ABFF"/>
                </a:solidFill>
              </a:endParaRPr>
            </a:p>
          </p:txBody>
        </p:sp>
        <p:sp>
          <p:nvSpPr>
            <p:cNvPr id="8" name="Line 49">
              <a:extLst>
                <a:ext uri="{FF2B5EF4-FFF2-40B4-BE49-F238E27FC236}">
                  <a16:creationId xmlns="" xmlns:a16="http://schemas.microsoft.com/office/drawing/2014/main" id="{F6030B02-7081-494C-B0CE-59F7FBF77E8E}"/>
                </a:ext>
              </a:extLst>
            </p:cNvPr>
            <p:cNvSpPr>
              <a:spLocks noChangeShapeType="1"/>
            </p:cNvSpPr>
            <p:nvPr/>
          </p:nvSpPr>
          <p:spPr bwMode="auto">
            <a:xfrm flipV="1">
              <a:off x="1841879" y="1630568"/>
              <a:ext cx="0" cy="3399135"/>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grpSp>
          <p:nvGrpSpPr>
            <p:cNvPr id="9" name="Group 8">
              <a:extLst>
                <a:ext uri="{FF2B5EF4-FFF2-40B4-BE49-F238E27FC236}">
                  <a16:creationId xmlns="" xmlns:a16="http://schemas.microsoft.com/office/drawing/2014/main" id="{AA1F80B7-0603-42AD-A36A-A6AB3C11EA7D}"/>
                </a:ext>
              </a:extLst>
            </p:cNvPr>
            <p:cNvGrpSpPr/>
            <p:nvPr/>
          </p:nvGrpSpPr>
          <p:grpSpPr>
            <a:xfrm>
              <a:off x="1719938" y="1633462"/>
              <a:ext cx="108000" cy="3396805"/>
              <a:chOff x="1738989" y="1589920"/>
              <a:chExt cx="102893" cy="3396805"/>
            </a:xfrm>
          </p:grpSpPr>
          <p:sp>
            <p:nvSpPr>
              <p:cNvPr id="166" name="Line 51">
                <a:extLst>
                  <a:ext uri="{FF2B5EF4-FFF2-40B4-BE49-F238E27FC236}">
                    <a16:creationId xmlns="" xmlns:a16="http://schemas.microsoft.com/office/drawing/2014/main" id="{2AD1019C-B221-4C2D-922B-EB613BA2382B}"/>
                  </a:ext>
                </a:extLst>
              </p:cNvPr>
              <p:cNvSpPr>
                <a:spLocks noChangeShapeType="1"/>
              </p:cNvSpPr>
              <p:nvPr/>
            </p:nvSpPr>
            <p:spPr bwMode="auto">
              <a:xfrm flipH="1">
                <a:off x="1738989" y="1589920"/>
                <a:ext cx="102893" cy="0"/>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67" name="Line 52">
                <a:extLst>
                  <a:ext uri="{FF2B5EF4-FFF2-40B4-BE49-F238E27FC236}">
                    <a16:creationId xmlns="" xmlns:a16="http://schemas.microsoft.com/office/drawing/2014/main" id="{C4117134-BA99-41F9-B610-92EF4F1093DD}"/>
                  </a:ext>
                </a:extLst>
              </p:cNvPr>
              <p:cNvSpPr>
                <a:spLocks noChangeShapeType="1"/>
              </p:cNvSpPr>
              <p:nvPr/>
            </p:nvSpPr>
            <p:spPr bwMode="auto">
              <a:xfrm flipH="1">
                <a:off x="1743461" y="2949573"/>
                <a:ext cx="98418" cy="0"/>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68" name="Line 53">
                <a:extLst>
                  <a:ext uri="{FF2B5EF4-FFF2-40B4-BE49-F238E27FC236}">
                    <a16:creationId xmlns="" xmlns:a16="http://schemas.microsoft.com/office/drawing/2014/main" id="{C91A83E4-53E2-43D8-B2FB-51137B98C8AB}"/>
                  </a:ext>
                </a:extLst>
              </p:cNvPr>
              <p:cNvSpPr>
                <a:spLocks noChangeShapeType="1"/>
              </p:cNvSpPr>
              <p:nvPr/>
            </p:nvSpPr>
            <p:spPr bwMode="auto">
              <a:xfrm flipH="1">
                <a:off x="1738989" y="3629399"/>
                <a:ext cx="102893" cy="0"/>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69" name="Line 54">
                <a:extLst>
                  <a:ext uri="{FF2B5EF4-FFF2-40B4-BE49-F238E27FC236}">
                    <a16:creationId xmlns="" xmlns:a16="http://schemas.microsoft.com/office/drawing/2014/main" id="{7D0B8F19-DFB3-4288-B109-B3C6584206D1}"/>
                  </a:ext>
                </a:extLst>
              </p:cNvPr>
              <p:cNvSpPr>
                <a:spLocks noChangeShapeType="1"/>
              </p:cNvSpPr>
              <p:nvPr/>
            </p:nvSpPr>
            <p:spPr bwMode="auto">
              <a:xfrm flipH="1">
                <a:off x="1738989" y="4306333"/>
                <a:ext cx="102893" cy="0"/>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70" name="Line 55">
                <a:extLst>
                  <a:ext uri="{FF2B5EF4-FFF2-40B4-BE49-F238E27FC236}">
                    <a16:creationId xmlns="" xmlns:a16="http://schemas.microsoft.com/office/drawing/2014/main" id="{8726D496-8A1E-46DD-86D1-38A97DF0C1CD}"/>
                  </a:ext>
                </a:extLst>
              </p:cNvPr>
              <p:cNvSpPr>
                <a:spLocks noChangeShapeType="1"/>
              </p:cNvSpPr>
              <p:nvPr/>
            </p:nvSpPr>
            <p:spPr bwMode="auto">
              <a:xfrm flipH="1">
                <a:off x="1738989" y="1931280"/>
                <a:ext cx="102893" cy="0"/>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71" name="Line 56">
                <a:extLst>
                  <a:ext uri="{FF2B5EF4-FFF2-40B4-BE49-F238E27FC236}">
                    <a16:creationId xmlns="" xmlns:a16="http://schemas.microsoft.com/office/drawing/2014/main" id="{06F0BC52-7289-497C-815D-0305FDEE4536}"/>
                  </a:ext>
                </a:extLst>
              </p:cNvPr>
              <p:cNvSpPr>
                <a:spLocks noChangeShapeType="1"/>
              </p:cNvSpPr>
              <p:nvPr/>
            </p:nvSpPr>
            <p:spPr bwMode="auto">
              <a:xfrm flipH="1">
                <a:off x="1738989" y="2269746"/>
                <a:ext cx="102893" cy="0"/>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72" name="Line 57">
                <a:extLst>
                  <a:ext uri="{FF2B5EF4-FFF2-40B4-BE49-F238E27FC236}">
                    <a16:creationId xmlns="" xmlns:a16="http://schemas.microsoft.com/office/drawing/2014/main" id="{86CDC952-FDE2-4A61-B3C4-F25600C2B861}"/>
                  </a:ext>
                </a:extLst>
              </p:cNvPr>
              <p:cNvSpPr>
                <a:spLocks noChangeShapeType="1"/>
              </p:cNvSpPr>
              <p:nvPr/>
            </p:nvSpPr>
            <p:spPr bwMode="auto">
              <a:xfrm flipH="1">
                <a:off x="1738989" y="2608213"/>
                <a:ext cx="102893" cy="0"/>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73" name="Line 58">
                <a:extLst>
                  <a:ext uri="{FF2B5EF4-FFF2-40B4-BE49-F238E27FC236}">
                    <a16:creationId xmlns="" xmlns:a16="http://schemas.microsoft.com/office/drawing/2014/main" id="{B830B128-24B5-4DC8-AB33-7E66516AFBC7}"/>
                  </a:ext>
                </a:extLst>
              </p:cNvPr>
              <p:cNvSpPr>
                <a:spLocks noChangeShapeType="1"/>
              </p:cNvSpPr>
              <p:nvPr/>
            </p:nvSpPr>
            <p:spPr bwMode="auto">
              <a:xfrm flipH="1">
                <a:off x="1743461" y="3288039"/>
                <a:ext cx="98418" cy="0"/>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74" name="Line 59">
                <a:extLst>
                  <a:ext uri="{FF2B5EF4-FFF2-40B4-BE49-F238E27FC236}">
                    <a16:creationId xmlns="" xmlns:a16="http://schemas.microsoft.com/office/drawing/2014/main" id="{744110C2-3FC0-407E-9489-925BC6B1B3AB}"/>
                  </a:ext>
                </a:extLst>
              </p:cNvPr>
              <p:cNvSpPr>
                <a:spLocks noChangeShapeType="1"/>
              </p:cNvSpPr>
              <p:nvPr/>
            </p:nvSpPr>
            <p:spPr bwMode="auto">
              <a:xfrm flipH="1">
                <a:off x="1738989" y="3970759"/>
                <a:ext cx="102893" cy="0"/>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75" name="Line 60">
                <a:extLst>
                  <a:ext uri="{FF2B5EF4-FFF2-40B4-BE49-F238E27FC236}">
                    <a16:creationId xmlns="" xmlns:a16="http://schemas.microsoft.com/office/drawing/2014/main" id="{46368129-1786-4D95-B217-5CC396427CA3}"/>
                  </a:ext>
                </a:extLst>
              </p:cNvPr>
              <p:cNvSpPr>
                <a:spLocks noChangeShapeType="1"/>
              </p:cNvSpPr>
              <p:nvPr/>
            </p:nvSpPr>
            <p:spPr bwMode="auto">
              <a:xfrm flipH="1">
                <a:off x="1738989" y="4647693"/>
                <a:ext cx="102893" cy="0"/>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76" name="Line 60">
                <a:extLst>
                  <a:ext uri="{FF2B5EF4-FFF2-40B4-BE49-F238E27FC236}">
                    <a16:creationId xmlns="" xmlns:a16="http://schemas.microsoft.com/office/drawing/2014/main" id="{9DF40574-2094-4408-A1B3-51937CB94B1C}"/>
                  </a:ext>
                </a:extLst>
              </p:cNvPr>
              <p:cNvSpPr>
                <a:spLocks noChangeShapeType="1"/>
              </p:cNvSpPr>
              <p:nvPr/>
            </p:nvSpPr>
            <p:spPr bwMode="auto">
              <a:xfrm flipH="1">
                <a:off x="1738989" y="4986725"/>
                <a:ext cx="102893" cy="0"/>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grpSp>
        <p:sp>
          <p:nvSpPr>
            <p:cNvPr id="10" name="Line 50">
              <a:extLst>
                <a:ext uri="{FF2B5EF4-FFF2-40B4-BE49-F238E27FC236}">
                  <a16:creationId xmlns="" xmlns:a16="http://schemas.microsoft.com/office/drawing/2014/main" id="{CC615005-6E40-46F6-B0A2-7C8D727D8446}"/>
                </a:ext>
              </a:extLst>
            </p:cNvPr>
            <p:cNvSpPr>
              <a:spLocks noChangeShapeType="1"/>
            </p:cNvSpPr>
            <p:nvPr/>
          </p:nvSpPr>
          <p:spPr bwMode="auto">
            <a:xfrm>
              <a:off x="1841879" y="5029703"/>
              <a:ext cx="9245221" cy="0"/>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grpSp>
          <p:nvGrpSpPr>
            <p:cNvPr id="11" name="Group 10">
              <a:extLst>
                <a:ext uri="{FF2B5EF4-FFF2-40B4-BE49-F238E27FC236}">
                  <a16:creationId xmlns="" xmlns:a16="http://schemas.microsoft.com/office/drawing/2014/main" id="{E8A78C17-937F-4D71-9D10-684BB524C00A}"/>
                </a:ext>
              </a:extLst>
            </p:cNvPr>
            <p:cNvGrpSpPr/>
            <p:nvPr/>
          </p:nvGrpSpPr>
          <p:grpSpPr>
            <a:xfrm>
              <a:off x="1841879" y="5029703"/>
              <a:ext cx="9251273" cy="108000"/>
              <a:chOff x="1841879" y="4986161"/>
              <a:chExt cx="9251273" cy="139623"/>
            </a:xfrm>
          </p:grpSpPr>
          <p:sp>
            <p:nvSpPr>
              <p:cNvPr id="140" name="Line 61">
                <a:extLst>
                  <a:ext uri="{FF2B5EF4-FFF2-40B4-BE49-F238E27FC236}">
                    <a16:creationId xmlns="" xmlns:a16="http://schemas.microsoft.com/office/drawing/2014/main" id="{C5E6E7FD-20AC-4B9B-BCDF-813A4F6D35A6}"/>
                  </a:ext>
                </a:extLst>
              </p:cNvPr>
              <p:cNvSpPr>
                <a:spLocks noChangeShapeType="1"/>
              </p:cNvSpPr>
              <p:nvPr/>
            </p:nvSpPr>
            <p:spPr bwMode="auto">
              <a:xfrm>
                <a:off x="1841879"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41" name="Line 62">
                <a:extLst>
                  <a:ext uri="{FF2B5EF4-FFF2-40B4-BE49-F238E27FC236}">
                    <a16:creationId xmlns="" xmlns:a16="http://schemas.microsoft.com/office/drawing/2014/main" id="{3BFFE182-80BA-43A7-844E-A0AD95BF8FB2}"/>
                  </a:ext>
                </a:extLst>
              </p:cNvPr>
              <p:cNvSpPr>
                <a:spLocks noChangeShapeType="1"/>
              </p:cNvSpPr>
              <p:nvPr/>
            </p:nvSpPr>
            <p:spPr bwMode="auto">
              <a:xfrm>
                <a:off x="4065228"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42" name="Line 63">
                <a:extLst>
                  <a:ext uri="{FF2B5EF4-FFF2-40B4-BE49-F238E27FC236}">
                    <a16:creationId xmlns="" xmlns:a16="http://schemas.microsoft.com/office/drawing/2014/main" id="{290FCEDD-181D-490A-A392-D213586622C8}"/>
                  </a:ext>
                </a:extLst>
              </p:cNvPr>
              <p:cNvSpPr>
                <a:spLocks noChangeShapeType="1"/>
              </p:cNvSpPr>
              <p:nvPr/>
            </p:nvSpPr>
            <p:spPr bwMode="auto">
              <a:xfrm>
                <a:off x="5912797"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43" name="Line 64">
                <a:extLst>
                  <a:ext uri="{FF2B5EF4-FFF2-40B4-BE49-F238E27FC236}">
                    <a16:creationId xmlns="" xmlns:a16="http://schemas.microsoft.com/office/drawing/2014/main" id="{846B5B62-4135-4285-A1E3-C5EC56C7114E}"/>
                  </a:ext>
                </a:extLst>
              </p:cNvPr>
              <p:cNvSpPr>
                <a:spLocks noChangeShapeType="1"/>
              </p:cNvSpPr>
              <p:nvPr/>
            </p:nvSpPr>
            <p:spPr bwMode="auto">
              <a:xfrm>
                <a:off x="7760369"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44" name="Line 65">
                <a:extLst>
                  <a:ext uri="{FF2B5EF4-FFF2-40B4-BE49-F238E27FC236}">
                    <a16:creationId xmlns="" xmlns:a16="http://schemas.microsoft.com/office/drawing/2014/main" id="{8CC3F3F0-CDDA-4CBB-8EB9-5C602E807F6F}"/>
                  </a:ext>
                </a:extLst>
              </p:cNvPr>
              <p:cNvSpPr>
                <a:spLocks noChangeShapeType="1"/>
              </p:cNvSpPr>
              <p:nvPr/>
            </p:nvSpPr>
            <p:spPr bwMode="auto">
              <a:xfrm>
                <a:off x="2213184"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45" name="Line 66">
                <a:extLst>
                  <a:ext uri="{FF2B5EF4-FFF2-40B4-BE49-F238E27FC236}">
                    <a16:creationId xmlns="" xmlns:a16="http://schemas.microsoft.com/office/drawing/2014/main" id="{7FE64AEE-B651-40FF-885C-F51C4D4B3934}"/>
                  </a:ext>
                </a:extLst>
              </p:cNvPr>
              <p:cNvSpPr>
                <a:spLocks noChangeShapeType="1"/>
              </p:cNvSpPr>
              <p:nvPr/>
            </p:nvSpPr>
            <p:spPr bwMode="auto">
              <a:xfrm>
                <a:off x="2580014"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46" name="Line 67">
                <a:extLst>
                  <a:ext uri="{FF2B5EF4-FFF2-40B4-BE49-F238E27FC236}">
                    <a16:creationId xmlns="" xmlns:a16="http://schemas.microsoft.com/office/drawing/2014/main" id="{5CA0C1B0-6035-404C-BDB2-BE097A3DD251}"/>
                  </a:ext>
                </a:extLst>
              </p:cNvPr>
              <p:cNvSpPr>
                <a:spLocks noChangeShapeType="1"/>
              </p:cNvSpPr>
              <p:nvPr/>
            </p:nvSpPr>
            <p:spPr bwMode="auto">
              <a:xfrm>
                <a:off x="2951316"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47" name="Line 68">
                <a:extLst>
                  <a:ext uri="{FF2B5EF4-FFF2-40B4-BE49-F238E27FC236}">
                    <a16:creationId xmlns="" xmlns:a16="http://schemas.microsoft.com/office/drawing/2014/main" id="{0EBA28C1-23D8-4F4B-9FFA-DEBC6EDE9C69}"/>
                  </a:ext>
                </a:extLst>
              </p:cNvPr>
              <p:cNvSpPr>
                <a:spLocks noChangeShapeType="1"/>
              </p:cNvSpPr>
              <p:nvPr/>
            </p:nvSpPr>
            <p:spPr bwMode="auto">
              <a:xfrm>
                <a:off x="3318146"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48" name="Line 69">
                <a:extLst>
                  <a:ext uri="{FF2B5EF4-FFF2-40B4-BE49-F238E27FC236}">
                    <a16:creationId xmlns="" xmlns:a16="http://schemas.microsoft.com/office/drawing/2014/main" id="{3F07B075-597B-4B6D-8591-809ED41AE062}"/>
                  </a:ext>
                </a:extLst>
              </p:cNvPr>
              <p:cNvSpPr>
                <a:spLocks noChangeShapeType="1"/>
              </p:cNvSpPr>
              <p:nvPr/>
            </p:nvSpPr>
            <p:spPr bwMode="auto">
              <a:xfrm>
                <a:off x="3689451"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49" name="Line 70">
                <a:extLst>
                  <a:ext uri="{FF2B5EF4-FFF2-40B4-BE49-F238E27FC236}">
                    <a16:creationId xmlns="" xmlns:a16="http://schemas.microsoft.com/office/drawing/2014/main" id="{18A8C2F9-3B96-4C00-8407-8715BB2A8198}"/>
                  </a:ext>
                </a:extLst>
              </p:cNvPr>
              <p:cNvSpPr>
                <a:spLocks noChangeShapeType="1"/>
              </p:cNvSpPr>
              <p:nvPr/>
            </p:nvSpPr>
            <p:spPr bwMode="auto">
              <a:xfrm>
                <a:off x="4436530"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50" name="Line 71">
                <a:extLst>
                  <a:ext uri="{FF2B5EF4-FFF2-40B4-BE49-F238E27FC236}">
                    <a16:creationId xmlns="" xmlns:a16="http://schemas.microsoft.com/office/drawing/2014/main" id="{30084A44-3651-42FD-8F59-ABCFE0349F4B}"/>
                  </a:ext>
                </a:extLst>
              </p:cNvPr>
              <p:cNvSpPr>
                <a:spLocks noChangeShapeType="1"/>
              </p:cNvSpPr>
              <p:nvPr/>
            </p:nvSpPr>
            <p:spPr bwMode="auto">
              <a:xfrm>
                <a:off x="4803360"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51" name="Line 72">
                <a:extLst>
                  <a:ext uri="{FF2B5EF4-FFF2-40B4-BE49-F238E27FC236}">
                    <a16:creationId xmlns="" xmlns:a16="http://schemas.microsoft.com/office/drawing/2014/main" id="{93B0FBA1-B52C-41BB-A104-D0AC3CABE3B6}"/>
                  </a:ext>
                </a:extLst>
              </p:cNvPr>
              <p:cNvSpPr>
                <a:spLocks noChangeShapeType="1"/>
              </p:cNvSpPr>
              <p:nvPr/>
            </p:nvSpPr>
            <p:spPr bwMode="auto">
              <a:xfrm>
                <a:off x="5174665"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52" name="Line 73">
                <a:extLst>
                  <a:ext uri="{FF2B5EF4-FFF2-40B4-BE49-F238E27FC236}">
                    <a16:creationId xmlns="" xmlns:a16="http://schemas.microsoft.com/office/drawing/2014/main" id="{E5E123FF-924E-4C42-A356-805E68AD1B08}"/>
                  </a:ext>
                </a:extLst>
              </p:cNvPr>
              <p:cNvSpPr>
                <a:spLocks noChangeShapeType="1"/>
              </p:cNvSpPr>
              <p:nvPr/>
            </p:nvSpPr>
            <p:spPr bwMode="auto">
              <a:xfrm>
                <a:off x="5541495"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53" name="Line 74">
                <a:extLst>
                  <a:ext uri="{FF2B5EF4-FFF2-40B4-BE49-F238E27FC236}">
                    <a16:creationId xmlns="" xmlns:a16="http://schemas.microsoft.com/office/drawing/2014/main" id="{FF11D74A-1052-46C2-994A-832025F0DA00}"/>
                  </a:ext>
                </a:extLst>
              </p:cNvPr>
              <p:cNvSpPr>
                <a:spLocks noChangeShapeType="1"/>
              </p:cNvSpPr>
              <p:nvPr/>
            </p:nvSpPr>
            <p:spPr bwMode="auto">
              <a:xfrm>
                <a:off x="6284102"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54" name="Line 75">
                <a:extLst>
                  <a:ext uri="{FF2B5EF4-FFF2-40B4-BE49-F238E27FC236}">
                    <a16:creationId xmlns="" xmlns:a16="http://schemas.microsoft.com/office/drawing/2014/main" id="{A832506F-2237-4E73-AAFB-C9461EF78A93}"/>
                  </a:ext>
                </a:extLst>
              </p:cNvPr>
              <p:cNvSpPr>
                <a:spLocks noChangeShapeType="1"/>
              </p:cNvSpPr>
              <p:nvPr/>
            </p:nvSpPr>
            <p:spPr bwMode="auto">
              <a:xfrm>
                <a:off x="6650932"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55" name="Line 76">
                <a:extLst>
                  <a:ext uri="{FF2B5EF4-FFF2-40B4-BE49-F238E27FC236}">
                    <a16:creationId xmlns="" xmlns:a16="http://schemas.microsoft.com/office/drawing/2014/main" id="{BDC6A9F8-618D-4E19-BEC1-310C37790B40}"/>
                  </a:ext>
                </a:extLst>
              </p:cNvPr>
              <p:cNvSpPr>
                <a:spLocks noChangeShapeType="1"/>
              </p:cNvSpPr>
              <p:nvPr/>
            </p:nvSpPr>
            <p:spPr bwMode="auto">
              <a:xfrm>
                <a:off x="7022234"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56" name="Line 77">
                <a:extLst>
                  <a:ext uri="{FF2B5EF4-FFF2-40B4-BE49-F238E27FC236}">
                    <a16:creationId xmlns="" xmlns:a16="http://schemas.microsoft.com/office/drawing/2014/main" id="{5C834834-8DCA-4639-BED0-CE67A241AAB7}"/>
                  </a:ext>
                </a:extLst>
              </p:cNvPr>
              <p:cNvSpPr>
                <a:spLocks noChangeShapeType="1"/>
              </p:cNvSpPr>
              <p:nvPr/>
            </p:nvSpPr>
            <p:spPr bwMode="auto">
              <a:xfrm>
                <a:off x="7389064"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57" name="Line 78">
                <a:extLst>
                  <a:ext uri="{FF2B5EF4-FFF2-40B4-BE49-F238E27FC236}">
                    <a16:creationId xmlns="" xmlns:a16="http://schemas.microsoft.com/office/drawing/2014/main" id="{847707E2-C5E9-4DD8-A6E4-66726DFD8021}"/>
                  </a:ext>
                </a:extLst>
              </p:cNvPr>
              <p:cNvSpPr>
                <a:spLocks noChangeShapeType="1"/>
              </p:cNvSpPr>
              <p:nvPr/>
            </p:nvSpPr>
            <p:spPr bwMode="auto">
              <a:xfrm>
                <a:off x="8131671"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58" name="Line 79">
                <a:extLst>
                  <a:ext uri="{FF2B5EF4-FFF2-40B4-BE49-F238E27FC236}">
                    <a16:creationId xmlns="" xmlns:a16="http://schemas.microsoft.com/office/drawing/2014/main" id="{099783DF-3118-4859-8185-D66EF32540A6}"/>
                  </a:ext>
                </a:extLst>
              </p:cNvPr>
              <p:cNvSpPr>
                <a:spLocks noChangeShapeType="1"/>
              </p:cNvSpPr>
              <p:nvPr/>
            </p:nvSpPr>
            <p:spPr bwMode="auto">
              <a:xfrm>
                <a:off x="8498501"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59" name="Line 80">
                <a:extLst>
                  <a:ext uri="{FF2B5EF4-FFF2-40B4-BE49-F238E27FC236}">
                    <a16:creationId xmlns="" xmlns:a16="http://schemas.microsoft.com/office/drawing/2014/main" id="{A92547FC-AA01-469D-8F05-475AFBE6E7B2}"/>
                  </a:ext>
                </a:extLst>
              </p:cNvPr>
              <p:cNvSpPr>
                <a:spLocks noChangeShapeType="1"/>
              </p:cNvSpPr>
              <p:nvPr/>
            </p:nvSpPr>
            <p:spPr bwMode="auto">
              <a:xfrm>
                <a:off x="8874278"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60" name="Line 81">
                <a:extLst>
                  <a:ext uri="{FF2B5EF4-FFF2-40B4-BE49-F238E27FC236}">
                    <a16:creationId xmlns="" xmlns:a16="http://schemas.microsoft.com/office/drawing/2014/main" id="{7510F5CD-D8A8-490A-860A-1956E99CC780}"/>
                  </a:ext>
                </a:extLst>
              </p:cNvPr>
              <p:cNvSpPr>
                <a:spLocks noChangeShapeType="1"/>
              </p:cNvSpPr>
              <p:nvPr/>
            </p:nvSpPr>
            <p:spPr bwMode="auto">
              <a:xfrm>
                <a:off x="9245583"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61" name="Line 82">
                <a:extLst>
                  <a:ext uri="{FF2B5EF4-FFF2-40B4-BE49-F238E27FC236}">
                    <a16:creationId xmlns="" xmlns:a16="http://schemas.microsoft.com/office/drawing/2014/main" id="{8C7E92E3-F51E-47A5-89DA-4780991B16EE}"/>
                  </a:ext>
                </a:extLst>
              </p:cNvPr>
              <p:cNvSpPr>
                <a:spLocks noChangeShapeType="1"/>
              </p:cNvSpPr>
              <p:nvPr/>
            </p:nvSpPr>
            <p:spPr bwMode="auto">
              <a:xfrm>
                <a:off x="9612413"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62" name="Line 83">
                <a:extLst>
                  <a:ext uri="{FF2B5EF4-FFF2-40B4-BE49-F238E27FC236}">
                    <a16:creationId xmlns="" xmlns:a16="http://schemas.microsoft.com/office/drawing/2014/main" id="{165C2887-7D0D-4FBA-86A9-4967022229A4}"/>
                  </a:ext>
                </a:extLst>
              </p:cNvPr>
              <p:cNvSpPr>
                <a:spLocks noChangeShapeType="1"/>
              </p:cNvSpPr>
              <p:nvPr/>
            </p:nvSpPr>
            <p:spPr bwMode="auto">
              <a:xfrm>
                <a:off x="9983715"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63" name="Line 84">
                <a:extLst>
                  <a:ext uri="{FF2B5EF4-FFF2-40B4-BE49-F238E27FC236}">
                    <a16:creationId xmlns="" xmlns:a16="http://schemas.microsoft.com/office/drawing/2014/main" id="{B4C56AED-87A3-45D4-8CDA-9722FFAC1462}"/>
                  </a:ext>
                </a:extLst>
              </p:cNvPr>
              <p:cNvSpPr>
                <a:spLocks noChangeShapeType="1"/>
              </p:cNvSpPr>
              <p:nvPr/>
            </p:nvSpPr>
            <p:spPr bwMode="auto">
              <a:xfrm>
                <a:off x="10355020"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64" name="Line 85">
                <a:extLst>
                  <a:ext uri="{FF2B5EF4-FFF2-40B4-BE49-F238E27FC236}">
                    <a16:creationId xmlns="" xmlns:a16="http://schemas.microsoft.com/office/drawing/2014/main" id="{0398A94F-6411-4D80-97C0-1D85F4B5238F}"/>
                  </a:ext>
                </a:extLst>
              </p:cNvPr>
              <p:cNvSpPr>
                <a:spLocks noChangeShapeType="1"/>
              </p:cNvSpPr>
              <p:nvPr/>
            </p:nvSpPr>
            <p:spPr bwMode="auto">
              <a:xfrm>
                <a:off x="10721850"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65" name="Line 86">
                <a:extLst>
                  <a:ext uri="{FF2B5EF4-FFF2-40B4-BE49-F238E27FC236}">
                    <a16:creationId xmlns="" xmlns:a16="http://schemas.microsoft.com/office/drawing/2014/main" id="{81B5751C-8DCF-44D9-950D-D3A6F3DCBD8A}"/>
                  </a:ext>
                </a:extLst>
              </p:cNvPr>
              <p:cNvSpPr>
                <a:spLocks noChangeShapeType="1"/>
              </p:cNvSpPr>
              <p:nvPr/>
            </p:nvSpPr>
            <p:spPr bwMode="auto">
              <a:xfrm>
                <a:off x="11093152" y="4986161"/>
                <a:ext cx="0" cy="139623"/>
              </a:xfrm>
              <a:prstGeom prst="line">
                <a:avLst/>
              </a:prstGeom>
              <a:noFill/>
              <a:ln w="38100" cap="sq">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grpSp>
        <p:sp>
          <p:nvSpPr>
            <p:cNvPr id="12" name="TextBox 11">
              <a:extLst>
                <a:ext uri="{FF2B5EF4-FFF2-40B4-BE49-F238E27FC236}">
                  <a16:creationId xmlns="" xmlns:a16="http://schemas.microsoft.com/office/drawing/2014/main" id="{3A39D18A-05DB-4F33-8E6A-934D2356CC0D}"/>
                </a:ext>
              </a:extLst>
            </p:cNvPr>
            <p:cNvSpPr txBox="1"/>
            <p:nvPr/>
          </p:nvSpPr>
          <p:spPr>
            <a:xfrm rot="16200000">
              <a:off x="-633796" y="3167703"/>
              <a:ext cx="3399135" cy="386702"/>
            </a:xfrm>
            <a:prstGeom prst="rect">
              <a:avLst/>
            </a:prstGeom>
            <a:noFill/>
          </p:spPr>
          <p:txBody>
            <a:bodyPr wrap="square" rtlCol="0">
              <a:spAutoFit/>
            </a:bodyPr>
            <a:lstStyle/>
            <a:p>
              <a:pPr algn="ctr" defTabSz="769650" fontAlgn="auto">
                <a:spcBef>
                  <a:spcPts val="0"/>
                </a:spcBef>
                <a:spcAft>
                  <a:spcPts val="0"/>
                </a:spcAft>
                <a:defRPr/>
              </a:pPr>
              <a:r>
                <a:rPr lang="en-GB" sz="1515" b="1" kern="0" dirty="0">
                  <a:solidFill>
                    <a:prstClr val="white"/>
                  </a:solidFill>
                </a:rPr>
                <a:t>Probability of PFS</a:t>
              </a:r>
            </a:p>
          </p:txBody>
        </p:sp>
        <p:sp>
          <p:nvSpPr>
            <p:cNvPr id="13" name="TextBox 12">
              <a:extLst>
                <a:ext uri="{FF2B5EF4-FFF2-40B4-BE49-F238E27FC236}">
                  <a16:creationId xmlns="" xmlns:a16="http://schemas.microsoft.com/office/drawing/2014/main" id="{9C8C1C8B-F524-40B9-AEDC-E33CFE531C96}"/>
                </a:ext>
              </a:extLst>
            </p:cNvPr>
            <p:cNvSpPr txBox="1"/>
            <p:nvPr/>
          </p:nvSpPr>
          <p:spPr>
            <a:xfrm>
              <a:off x="926543" y="1489902"/>
              <a:ext cx="724312" cy="276999"/>
            </a:xfrm>
            <a:prstGeom prst="rect">
              <a:avLst/>
            </a:prstGeom>
            <a:noFill/>
          </p:spPr>
          <p:txBody>
            <a:bodyPr wrap="square" lIns="0" tIns="0" rIns="0" bIns="0" rtlCol="0">
              <a:spAutoFit/>
            </a:bodyPr>
            <a:lstStyle/>
            <a:p>
              <a:pPr algn="r" defTabSz="769650" fontAlgn="auto">
                <a:spcBef>
                  <a:spcPts val="0"/>
                </a:spcBef>
                <a:spcAft>
                  <a:spcPts val="0"/>
                </a:spcAft>
                <a:defRPr/>
              </a:pPr>
              <a:r>
                <a:rPr lang="en-GB" sz="1515" kern="0" dirty="0">
                  <a:solidFill>
                    <a:prstClr val="white"/>
                  </a:solidFill>
                </a:rPr>
                <a:t>1.0</a:t>
              </a:r>
            </a:p>
          </p:txBody>
        </p:sp>
        <p:sp>
          <p:nvSpPr>
            <p:cNvPr id="14" name="TextBox 13">
              <a:extLst>
                <a:ext uri="{FF2B5EF4-FFF2-40B4-BE49-F238E27FC236}">
                  <a16:creationId xmlns="" xmlns:a16="http://schemas.microsoft.com/office/drawing/2014/main" id="{05E59FAE-F134-4E58-B1DB-553F2FBAA063}"/>
                </a:ext>
              </a:extLst>
            </p:cNvPr>
            <p:cNvSpPr txBox="1"/>
            <p:nvPr/>
          </p:nvSpPr>
          <p:spPr>
            <a:xfrm>
              <a:off x="926543" y="1836346"/>
              <a:ext cx="724312" cy="276999"/>
            </a:xfrm>
            <a:prstGeom prst="rect">
              <a:avLst/>
            </a:prstGeom>
            <a:noFill/>
          </p:spPr>
          <p:txBody>
            <a:bodyPr wrap="square" lIns="0" tIns="0" rIns="0" bIns="0" rtlCol="0">
              <a:spAutoFit/>
            </a:bodyPr>
            <a:lstStyle/>
            <a:p>
              <a:pPr algn="r" defTabSz="769650" fontAlgn="auto">
                <a:spcBef>
                  <a:spcPts val="0"/>
                </a:spcBef>
                <a:spcAft>
                  <a:spcPts val="0"/>
                </a:spcAft>
                <a:defRPr/>
              </a:pPr>
              <a:r>
                <a:rPr lang="en-GB" sz="1515" kern="0" dirty="0">
                  <a:solidFill>
                    <a:prstClr val="white"/>
                  </a:solidFill>
                </a:rPr>
                <a:t>0.9</a:t>
              </a:r>
            </a:p>
          </p:txBody>
        </p:sp>
        <p:sp>
          <p:nvSpPr>
            <p:cNvPr id="15" name="TextBox 14">
              <a:extLst>
                <a:ext uri="{FF2B5EF4-FFF2-40B4-BE49-F238E27FC236}">
                  <a16:creationId xmlns="" xmlns:a16="http://schemas.microsoft.com/office/drawing/2014/main" id="{5B5E3822-9EC6-4081-B3F8-501279A0A367}"/>
                </a:ext>
              </a:extLst>
            </p:cNvPr>
            <p:cNvSpPr txBox="1"/>
            <p:nvPr/>
          </p:nvSpPr>
          <p:spPr>
            <a:xfrm>
              <a:off x="926543" y="2166911"/>
              <a:ext cx="724312" cy="276999"/>
            </a:xfrm>
            <a:prstGeom prst="rect">
              <a:avLst/>
            </a:prstGeom>
            <a:noFill/>
          </p:spPr>
          <p:txBody>
            <a:bodyPr wrap="square" lIns="0" tIns="0" rIns="0" bIns="0" rtlCol="0">
              <a:spAutoFit/>
            </a:bodyPr>
            <a:lstStyle/>
            <a:p>
              <a:pPr algn="r" defTabSz="769650" fontAlgn="auto">
                <a:spcBef>
                  <a:spcPts val="0"/>
                </a:spcBef>
                <a:spcAft>
                  <a:spcPts val="0"/>
                </a:spcAft>
                <a:defRPr/>
              </a:pPr>
              <a:r>
                <a:rPr lang="en-GB" sz="1515" kern="0" dirty="0">
                  <a:solidFill>
                    <a:prstClr val="white"/>
                  </a:solidFill>
                </a:rPr>
                <a:t>0.8</a:t>
              </a:r>
            </a:p>
          </p:txBody>
        </p:sp>
        <p:sp>
          <p:nvSpPr>
            <p:cNvPr id="16" name="TextBox 15">
              <a:extLst>
                <a:ext uri="{FF2B5EF4-FFF2-40B4-BE49-F238E27FC236}">
                  <a16:creationId xmlns="" xmlns:a16="http://schemas.microsoft.com/office/drawing/2014/main" id="{AB26F2FC-333B-408E-8058-D1C79D2D8EB5}"/>
                </a:ext>
              </a:extLst>
            </p:cNvPr>
            <p:cNvSpPr txBox="1"/>
            <p:nvPr/>
          </p:nvSpPr>
          <p:spPr>
            <a:xfrm>
              <a:off x="926543" y="2513355"/>
              <a:ext cx="724312" cy="276999"/>
            </a:xfrm>
            <a:prstGeom prst="rect">
              <a:avLst/>
            </a:prstGeom>
            <a:noFill/>
          </p:spPr>
          <p:txBody>
            <a:bodyPr wrap="square" lIns="0" tIns="0" rIns="0" bIns="0" rtlCol="0">
              <a:spAutoFit/>
            </a:bodyPr>
            <a:lstStyle/>
            <a:p>
              <a:pPr algn="r" defTabSz="769650" fontAlgn="auto">
                <a:spcBef>
                  <a:spcPts val="0"/>
                </a:spcBef>
                <a:spcAft>
                  <a:spcPts val="0"/>
                </a:spcAft>
                <a:defRPr/>
              </a:pPr>
              <a:r>
                <a:rPr lang="en-GB" sz="1515" kern="0" dirty="0">
                  <a:solidFill>
                    <a:prstClr val="white"/>
                  </a:solidFill>
                </a:rPr>
                <a:t>0.7</a:t>
              </a:r>
            </a:p>
          </p:txBody>
        </p:sp>
        <p:sp>
          <p:nvSpPr>
            <p:cNvPr id="17" name="TextBox 16">
              <a:extLst>
                <a:ext uri="{FF2B5EF4-FFF2-40B4-BE49-F238E27FC236}">
                  <a16:creationId xmlns="" xmlns:a16="http://schemas.microsoft.com/office/drawing/2014/main" id="{40421793-3DE8-42E9-8829-D1FFF928DCD3}"/>
                </a:ext>
              </a:extLst>
            </p:cNvPr>
            <p:cNvSpPr txBox="1"/>
            <p:nvPr/>
          </p:nvSpPr>
          <p:spPr>
            <a:xfrm>
              <a:off x="926543" y="2851812"/>
              <a:ext cx="724312" cy="276999"/>
            </a:xfrm>
            <a:prstGeom prst="rect">
              <a:avLst/>
            </a:prstGeom>
            <a:noFill/>
          </p:spPr>
          <p:txBody>
            <a:bodyPr wrap="square" lIns="0" tIns="0" rIns="0" bIns="0" rtlCol="0">
              <a:spAutoFit/>
            </a:bodyPr>
            <a:lstStyle/>
            <a:p>
              <a:pPr algn="r" defTabSz="769650" fontAlgn="auto">
                <a:spcBef>
                  <a:spcPts val="0"/>
                </a:spcBef>
                <a:spcAft>
                  <a:spcPts val="0"/>
                </a:spcAft>
                <a:defRPr/>
              </a:pPr>
              <a:r>
                <a:rPr lang="en-GB" sz="1515" kern="0" dirty="0">
                  <a:solidFill>
                    <a:prstClr val="white"/>
                  </a:solidFill>
                </a:rPr>
                <a:t>0.6</a:t>
              </a:r>
            </a:p>
          </p:txBody>
        </p:sp>
        <p:sp>
          <p:nvSpPr>
            <p:cNvPr id="18" name="TextBox 17">
              <a:extLst>
                <a:ext uri="{FF2B5EF4-FFF2-40B4-BE49-F238E27FC236}">
                  <a16:creationId xmlns="" xmlns:a16="http://schemas.microsoft.com/office/drawing/2014/main" id="{488303A5-BFD5-4983-AB46-461DB8674BA5}"/>
                </a:ext>
              </a:extLst>
            </p:cNvPr>
            <p:cNvSpPr txBox="1"/>
            <p:nvPr/>
          </p:nvSpPr>
          <p:spPr>
            <a:xfrm>
              <a:off x="926543" y="3198257"/>
              <a:ext cx="724312" cy="276999"/>
            </a:xfrm>
            <a:prstGeom prst="rect">
              <a:avLst/>
            </a:prstGeom>
            <a:noFill/>
          </p:spPr>
          <p:txBody>
            <a:bodyPr wrap="square" lIns="0" tIns="0" rIns="0" bIns="0" rtlCol="0">
              <a:spAutoFit/>
            </a:bodyPr>
            <a:lstStyle/>
            <a:p>
              <a:pPr algn="r" defTabSz="769650" fontAlgn="auto">
                <a:spcBef>
                  <a:spcPts val="0"/>
                </a:spcBef>
                <a:spcAft>
                  <a:spcPts val="0"/>
                </a:spcAft>
                <a:defRPr/>
              </a:pPr>
              <a:r>
                <a:rPr lang="en-GB" sz="1515" kern="0" dirty="0">
                  <a:solidFill>
                    <a:prstClr val="white"/>
                  </a:solidFill>
                </a:rPr>
                <a:t>0.5</a:t>
              </a:r>
            </a:p>
          </p:txBody>
        </p:sp>
        <p:sp>
          <p:nvSpPr>
            <p:cNvPr id="19" name="TextBox 18">
              <a:extLst>
                <a:ext uri="{FF2B5EF4-FFF2-40B4-BE49-F238E27FC236}">
                  <a16:creationId xmlns="" xmlns:a16="http://schemas.microsoft.com/office/drawing/2014/main" id="{6863379C-46CE-49D4-A02C-276B351ECDEF}"/>
                </a:ext>
              </a:extLst>
            </p:cNvPr>
            <p:cNvSpPr txBox="1"/>
            <p:nvPr/>
          </p:nvSpPr>
          <p:spPr>
            <a:xfrm>
              <a:off x="926543" y="3528822"/>
              <a:ext cx="724312" cy="276999"/>
            </a:xfrm>
            <a:prstGeom prst="rect">
              <a:avLst/>
            </a:prstGeom>
            <a:noFill/>
          </p:spPr>
          <p:txBody>
            <a:bodyPr wrap="square" lIns="0" tIns="0" rIns="0" bIns="0" rtlCol="0">
              <a:spAutoFit/>
            </a:bodyPr>
            <a:lstStyle/>
            <a:p>
              <a:pPr algn="r" defTabSz="769650" fontAlgn="auto">
                <a:spcBef>
                  <a:spcPts val="0"/>
                </a:spcBef>
                <a:spcAft>
                  <a:spcPts val="0"/>
                </a:spcAft>
                <a:defRPr/>
              </a:pPr>
              <a:r>
                <a:rPr lang="en-GB" sz="1515" kern="0" dirty="0">
                  <a:solidFill>
                    <a:prstClr val="white"/>
                  </a:solidFill>
                </a:rPr>
                <a:t>0.4</a:t>
              </a:r>
            </a:p>
          </p:txBody>
        </p:sp>
        <p:sp>
          <p:nvSpPr>
            <p:cNvPr id="20" name="TextBox 19">
              <a:extLst>
                <a:ext uri="{FF2B5EF4-FFF2-40B4-BE49-F238E27FC236}">
                  <a16:creationId xmlns="" xmlns:a16="http://schemas.microsoft.com/office/drawing/2014/main" id="{D79F5D41-ECEE-4ED2-9ACD-C0EEA3BF3882}"/>
                </a:ext>
              </a:extLst>
            </p:cNvPr>
            <p:cNvSpPr txBox="1"/>
            <p:nvPr/>
          </p:nvSpPr>
          <p:spPr>
            <a:xfrm>
              <a:off x="926543" y="3875265"/>
              <a:ext cx="724312" cy="276999"/>
            </a:xfrm>
            <a:prstGeom prst="rect">
              <a:avLst/>
            </a:prstGeom>
            <a:noFill/>
          </p:spPr>
          <p:txBody>
            <a:bodyPr wrap="square" lIns="0" tIns="0" rIns="0" bIns="0" rtlCol="0">
              <a:spAutoFit/>
            </a:bodyPr>
            <a:lstStyle/>
            <a:p>
              <a:pPr algn="r" defTabSz="769650" fontAlgn="auto">
                <a:spcBef>
                  <a:spcPts val="0"/>
                </a:spcBef>
                <a:spcAft>
                  <a:spcPts val="0"/>
                </a:spcAft>
                <a:defRPr/>
              </a:pPr>
              <a:r>
                <a:rPr lang="en-GB" sz="1515" kern="0" dirty="0">
                  <a:solidFill>
                    <a:prstClr val="white"/>
                  </a:solidFill>
                </a:rPr>
                <a:t>0.3</a:t>
              </a:r>
            </a:p>
          </p:txBody>
        </p:sp>
        <p:sp>
          <p:nvSpPr>
            <p:cNvPr id="21" name="TextBox 20">
              <a:extLst>
                <a:ext uri="{FF2B5EF4-FFF2-40B4-BE49-F238E27FC236}">
                  <a16:creationId xmlns="" xmlns:a16="http://schemas.microsoft.com/office/drawing/2014/main" id="{86422DE2-13CB-444A-B6F8-75084CBFF53D}"/>
                </a:ext>
              </a:extLst>
            </p:cNvPr>
            <p:cNvSpPr txBox="1"/>
            <p:nvPr/>
          </p:nvSpPr>
          <p:spPr>
            <a:xfrm>
              <a:off x="926543" y="4209105"/>
              <a:ext cx="724312" cy="276999"/>
            </a:xfrm>
            <a:prstGeom prst="rect">
              <a:avLst/>
            </a:prstGeom>
            <a:noFill/>
          </p:spPr>
          <p:txBody>
            <a:bodyPr wrap="square" lIns="0" tIns="0" rIns="0" bIns="0" rtlCol="0">
              <a:spAutoFit/>
            </a:bodyPr>
            <a:lstStyle/>
            <a:p>
              <a:pPr algn="r" defTabSz="769650" fontAlgn="auto">
                <a:spcBef>
                  <a:spcPts val="0"/>
                </a:spcBef>
                <a:spcAft>
                  <a:spcPts val="0"/>
                </a:spcAft>
                <a:defRPr/>
              </a:pPr>
              <a:r>
                <a:rPr lang="en-GB" sz="1515" kern="0" dirty="0">
                  <a:solidFill>
                    <a:prstClr val="white"/>
                  </a:solidFill>
                </a:rPr>
                <a:t>0.2</a:t>
              </a:r>
            </a:p>
          </p:txBody>
        </p:sp>
        <p:sp>
          <p:nvSpPr>
            <p:cNvPr id="22" name="TextBox 21">
              <a:extLst>
                <a:ext uri="{FF2B5EF4-FFF2-40B4-BE49-F238E27FC236}">
                  <a16:creationId xmlns="" xmlns:a16="http://schemas.microsoft.com/office/drawing/2014/main" id="{832AEA6A-9F43-45E3-9D7D-D7CFFC0F4541}"/>
                </a:ext>
              </a:extLst>
            </p:cNvPr>
            <p:cNvSpPr txBox="1"/>
            <p:nvPr/>
          </p:nvSpPr>
          <p:spPr>
            <a:xfrm>
              <a:off x="926543" y="4539670"/>
              <a:ext cx="724312" cy="276999"/>
            </a:xfrm>
            <a:prstGeom prst="rect">
              <a:avLst/>
            </a:prstGeom>
            <a:noFill/>
          </p:spPr>
          <p:txBody>
            <a:bodyPr wrap="square" lIns="0" tIns="0" rIns="0" bIns="0" rtlCol="0">
              <a:spAutoFit/>
            </a:bodyPr>
            <a:lstStyle/>
            <a:p>
              <a:pPr algn="r" defTabSz="769650" fontAlgn="auto">
                <a:spcBef>
                  <a:spcPts val="0"/>
                </a:spcBef>
                <a:spcAft>
                  <a:spcPts val="0"/>
                </a:spcAft>
                <a:defRPr/>
              </a:pPr>
              <a:r>
                <a:rPr lang="en-GB" sz="1515" kern="0" dirty="0">
                  <a:solidFill>
                    <a:prstClr val="white"/>
                  </a:solidFill>
                </a:rPr>
                <a:t>0.1</a:t>
              </a:r>
            </a:p>
          </p:txBody>
        </p:sp>
        <p:sp>
          <p:nvSpPr>
            <p:cNvPr id="23" name="TextBox 22">
              <a:extLst>
                <a:ext uri="{FF2B5EF4-FFF2-40B4-BE49-F238E27FC236}">
                  <a16:creationId xmlns="" xmlns:a16="http://schemas.microsoft.com/office/drawing/2014/main" id="{C6829621-860D-4881-96F7-6137045E50EC}"/>
                </a:ext>
              </a:extLst>
            </p:cNvPr>
            <p:cNvSpPr txBox="1"/>
            <p:nvPr/>
          </p:nvSpPr>
          <p:spPr>
            <a:xfrm>
              <a:off x="926543" y="4879763"/>
              <a:ext cx="724312" cy="276999"/>
            </a:xfrm>
            <a:prstGeom prst="rect">
              <a:avLst/>
            </a:prstGeom>
            <a:noFill/>
          </p:spPr>
          <p:txBody>
            <a:bodyPr wrap="square" lIns="0" tIns="0" rIns="0" bIns="0" rtlCol="0">
              <a:spAutoFit/>
            </a:bodyPr>
            <a:lstStyle/>
            <a:p>
              <a:pPr algn="r" defTabSz="769650" fontAlgn="auto">
                <a:spcBef>
                  <a:spcPts val="0"/>
                </a:spcBef>
                <a:spcAft>
                  <a:spcPts val="0"/>
                </a:spcAft>
                <a:defRPr/>
              </a:pPr>
              <a:r>
                <a:rPr lang="en-GB" sz="1515" kern="0" dirty="0">
                  <a:solidFill>
                    <a:prstClr val="white"/>
                  </a:solidFill>
                </a:rPr>
                <a:t>0.0</a:t>
              </a:r>
            </a:p>
          </p:txBody>
        </p:sp>
        <p:sp>
          <p:nvSpPr>
            <p:cNvPr id="24" name="TextBox 23">
              <a:extLst>
                <a:ext uri="{FF2B5EF4-FFF2-40B4-BE49-F238E27FC236}">
                  <a16:creationId xmlns="" xmlns:a16="http://schemas.microsoft.com/office/drawing/2014/main" id="{80254621-2314-4656-8DAA-0085D3CC2A13}"/>
                </a:ext>
              </a:extLst>
            </p:cNvPr>
            <p:cNvSpPr txBox="1"/>
            <p:nvPr/>
          </p:nvSpPr>
          <p:spPr>
            <a:xfrm>
              <a:off x="1603570"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0</a:t>
              </a:r>
            </a:p>
          </p:txBody>
        </p:sp>
        <p:sp>
          <p:nvSpPr>
            <p:cNvPr id="25" name="TextBox 24">
              <a:extLst>
                <a:ext uri="{FF2B5EF4-FFF2-40B4-BE49-F238E27FC236}">
                  <a16:creationId xmlns="" xmlns:a16="http://schemas.microsoft.com/office/drawing/2014/main" id="{B73806C1-47FA-4F84-9051-EE7C85B52C82}"/>
                </a:ext>
              </a:extLst>
            </p:cNvPr>
            <p:cNvSpPr txBox="1"/>
            <p:nvPr/>
          </p:nvSpPr>
          <p:spPr>
            <a:xfrm>
              <a:off x="1968570"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2</a:t>
              </a:r>
            </a:p>
          </p:txBody>
        </p:sp>
        <p:sp>
          <p:nvSpPr>
            <p:cNvPr id="26" name="TextBox 25">
              <a:extLst>
                <a:ext uri="{FF2B5EF4-FFF2-40B4-BE49-F238E27FC236}">
                  <a16:creationId xmlns="" xmlns:a16="http://schemas.microsoft.com/office/drawing/2014/main" id="{C1053F81-D693-423A-8063-1C226C9958D6}"/>
                </a:ext>
              </a:extLst>
            </p:cNvPr>
            <p:cNvSpPr txBox="1"/>
            <p:nvPr/>
          </p:nvSpPr>
          <p:spPr>
            <a:xfrm>
              <a:off x="2330059"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4</a:t>
              </a:r>
            </a:p>
          </p:txBody>
        </p:sp>
        <p:sp>
          <p:nvSpPr>
            <p:cNvPr id="27" name="TextBox 26">
              <a:extLst>
                <a:ext uri="{FF2B5EF4-FFF2-40B4-BE49-F238E27FC236}">
                  <a16:creationId xmlns="" xmlns:a16="http://schemas.microsoft.com/office/drawing/2014/main" id="{83F8958B-F284-4905-9073-EAAC927B4F4A}"/>
                </a:ext>
              </a:extLst>
            </p:cNvPr>
            <p:cNvSpPr txBox="1"/>
            <p:nvPr/>
          </p:nvSpPr>
          <p:spPr>
            <a:xfrm>
              <a:off x="2719271"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6</a:t>
              </a:r>
            </a:p>
          </p:txBody>
        </p:sp>
        <p:sp>
          <p:nvSpPr>
            <p:cNvPr id="28" name="TextBox 27">
              <a:extLst>
                <a:ext uri="{FF2B5EF4-FFF2-40B4-BE49-F238E27FC236}">
                  <a16:creationId xmlns="" xmlns:a16="http://schemas.microsoft.com/office/drawing/2014/main" id="{8C7A39EC-2FF3-41E8-8EA0-1BCD3CC1374D}"/>
                </a:ext>
              </a:extLst>
            </p:cNvPr>
            <p:cNvSpPr txBox="1"/>
            <p:nvPr/>
          </p:nvSpPr>
          <p:spPr>
            <a:xfrm>
              <a:off x="3078653"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8</a:t>
              </a:r>
            </a:p>
          </p:txBody>
        </p:sp>
        <p:sp>
          <p:nvSpPr>
            <p:cNvPr id="29" name="TextBox 28">
              <a:extLst>
                <a:ext uri="{FF2B5EF4-FFF2-40B4-BE49-F238E27FC236}">
                  <a16:creationId xmlns="" xmlns:a16="http://schemas.microsoft.com/office/drawing/2014/main" id="{BC32862C-B951-4673-8F8C-C3DB1D49B669}"/>
                </a:ext>
              </a:extLst>
            </p:cNvPr>
            <p:cNvSpPr txBox="1"/>
            <p:nvPr/>
          </p:nvSpPr>
          <p:spPr>
            <a:xfrm>
              <a:off x="3443651"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10</a:t>
              </a:r>
            </a:p>
          </p:txBody>
        </p:sp>
        <p:sp>
          <p:nvSpPr>
            <p:cNvPr id="30" name="TextBox 29">
              <a:extLst>
                <a:ext uri="{FF2B5EF4-FFF2-40B4-BE49-F238E27FC236}">
                  <a16:creationId xmlns="" xmlns:a16="http://schemas.microsoft.com/office/drawing/2014/main" id="{AB31F571-6129-4E3D-8B84-05D94105A41B}"/>
                </a:ext>
              </a:extLst>
            </p:cNvPr>
            <p:cNvSpPr txBox="1"/>
            <p:nvPr/>
          </p:nvSpPr>
          <p:spPr>
            <a:xfrm>
              <a:off x="3805141"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12</a:t>
              </a:r>
            </a:p>
          </p:txBody>
        </p:sp>
        <p:sp>
          <p:nvSpPr>
            <p:cNvPr id="31" name="TextBox 30">
              <a:extLst>
                <a:ext uri="{FF2B5EF4-FFF2-40B4-BE49-F238E27FC236}">
                  <a16:creationId xmlns="" xmlns:a16="http://schemas.microsoft.com/office/drawing/2014/main" id="{17C6E4D3-64B4-4A22-B38C-F55CE34AAD28}"/>
                </a:ext>
              </a:extLst>
            </p:cNvPr>
            <p:cNvSpPr txBox="1"/>
            <p:nvPr/>
          </p:nvSpPr>
          <p:spPr>
            <a:xfrm>
              <a:off x="4194352"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14</a:t>
              </a:r>
            </a:p>
          </p:txBody>
        </p:sp>
        <p:sp>
          <p:nvSpPr>
            <p:cNvPr id="32" name="TextBox 31">
              <a:extLst>
                <a:ext uri="{FF2B5EF4-FFF2-40B4-BE49-F238E27FC236}">
                  <a16:creationId xmlns="" xmlns:a16="http://schemas.microsoft.com/office/drawing/2014/main" id="{5EF8E676-0D02-42C8-A81C-739BAFE105EE}"/>
                </a:ext>
              </a:extLst>
            </p:cNvPr>
            <p:cNvSpPr txBox="1"/>
            <p:nvPr/>
          </p:nvSpPr>
          <p:spPr>
            <a:xfrm>
              <a:off x="4568211"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16</a:t>
              </a:r>
            </a:p>
          </p:txBody>
        </p:sp>
        <p:sp>
          <p:nvSpPr>
            <p:cNvPr id="33" name="TextBox 32">
              <a:extLst>
                <a:ext uri="{FF2B5EF4-FFF2-40B4-BE49-F238E27FC236}">
                  <a16:creationId xmlns="" xmlns:a16="http://schemas.microsoft.com/office/drawing/2014/main" id="{887DF516-F350-42D8-99D8-37A72AC15538}"/>
                </a:ext>
              </a:extLst>
            </p:cNvPr>
            <p:cNvSpPr txBox="1"/>
            <p:nvPr/>
          </p:nvSpPr>
          <p:spPr>
            <a:xfrm>
              <a:off x="4933211"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18</a:t>
              </a:r>
            </a:p>
          </p:txBody>
        </p:sp>
        <p:sp>
          <p:nvSpPr>
            <p:cNvPr id="34" name="TextBox 33">
              <a:extLst>
                <a:ext uri="{FF2B5EF4-FFF2-40B4-BE49-F238E27FC236}">
                  <a16:creationId xmlns="" xmlns:a16="http://schemas.microsoft.com/office/drawing/2014/main" id="{433E0F71-955F-4466-950D-3F627C961048}"/>
                </a:ext>
              </a:extLst>
            </p:cNvPr>
            <p:cNvSpPr txBox="1"/>
            <p:nvPr/>
          </p:nvSpPr>
          <p:spPr>
            <a:xfrm>
              <a:off x="5294699"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US" sz="1515" kern="0" dirty="0">
                  <a:solidFill>
                    <a:prstClr val="white"/>
                  </a:solidFill>
                </a:rPr>
                <a:t>2</a:t>
              </a:r>
              <a:r>
                <a:rPr lang="en-GB" sz="1515" kern="0" dirty="0">
                  <a:solidFill>
                    <a:prstClr val="white"/>
                  </a:solidFill>
                </a:rPr>
                <a:t>0</a:t>
              </a:r>
            </a:p>
          </p:txBody>
        </p:sp>
        <p:sp>
          <p:nvSpPr>
            <p:cNvPr id="35" name="TextBox 34">
              <a:extLst>
                <a:ext uri="{FF2B5EF4-FFF2-40B4-BE49-F238E27FC236}">
                  <a16:creationId xmlns="" xmlns:a16="http://schemas.microsoft.com/office/drawing/2014/main" id="{AB4981F4-19F1-4B66-AC1A-587ECB58799B}"/>
                </a:ext>
              </a:extLst>
            </p:cNvPr>
            <p:cNvSpPr txBox="1"/>
            <p:nvPr/>
          </p:nvSpPr>
          <p:spPr>
            <a:xfrm>
              <a:off x="5683912"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22</a:t>
              </a:r>
            </a:p>
          </p:txBody>
        </p:sp>
        <p:sp>
          <p:nvSpPr>
            <p:cNvPr id="36" name="TextBox 35">
              <a:extLst>
                <a:ext uri="{FF2B5EF4-FFF2-40B4-BE49-F238E27FC236}">
                  <a16:creationId xmlns="" xmlns:a16="http://schemas.microsoft.com/office/drawing/2014/main" id="{F1905550-B95F-4F0E-A21F-D31C80D26CEE}"/>
                </a:ext>
              </a:extLst>
            </p:cNvPr>
            <p:cNvSpPr txBox="1"/>
            <p:nvPr/>
          </p:nvSpPr>
          <p:spPr>
            <a:xfrm>
              <a:off x="6043294"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24</a:t>
              </a:r>
            </a:p>
          </p:txBody>
        </p:sp>
        <p:sp>
          <p:nvSpPr>
            <p:cNvPr id="37" name="TextBox 36">
              <a:extLst>
                <a:ext uri="{FF2B5EF4-FFF2-40B4-BE49-F238E27FC236}">
                  <a16:creationId xmlns="" xmlns:a16="http://schemas.microsoft.com/office/drawing/2014/main" id="{CF1EB07E-B266-4A8D-8FF1-DC13710506DB}"/>
                </a:ext>
              </a:extLst>
            </p:cNvPr>
            <p:cNvSpPr txBox="1"/>
            <p:nvPr/>
          </p:nvSpPr>
          <p:spPr>
            <a:xfrm>
              <a:off x="6408294"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26</a:t>
              </a:r>
            </a:p>
          </p:txBody>
        </p:sp>
        <p:sp>
          <p:nvSpPr>
            <p:cNvPr id="38" name="TextBox 37">
              <a:extLst>
                <a:ext uri="{FF2B5EF4-FFF2-40B4-BE49-F238E27FC236}">
                  <a16:creationId xmlns="" xmlns:a16="http://schemas.microsoft.com/office/drawing/2014/main" id="{CC4B19DA-6CBC-4E1D-B935-476548E335B8}"/>
                </a:ext>
              </a:extLst>
            </p:cNvPr>
            <p:cNvSpPr txBox="1"/>
            <p:nvPr/>
          </p:nvSpPr>
          <p:spPr>
            <a:xfrm>
              <a:off x="6769783"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28</a:t>
              </a:r>
            </a:p>
          </p:txBody>
        </p:sp>
        <p:sp>
          <p:nvSpPr>
            <p:cNvPr id="39" name="TextBox 38">
              <a:extLst>
                <a:ext uri="{FF2B5EF4-FFF2-40B4-BE49-F238E27FC236}">
                  <a16:creationId xmlns="" xmlns:a16="http://schemas.microsoft.com/office/drawing/2014/main" id="{394BE72B-6D8F-4F50-AD15-53E67A98FA52}"/>
                </a:ext>
              </a:extLst>
            </p:cNvPr>
            <p:cNvSpPr txBox="1"/>
            <p:nvPr/>
          </p:nvSpPr>
          <p:spPr>
            <a:xfrm>
              <a:off x="7158995"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30</a:t>
              </a:r>
            </a:p>
          </p:txBody>
        </p:sp>
        <p:sp>
          <p:nvSpPr>
            <p:cNvPr id="40" name="TextBox 39">
              <a:extLst>
                <a:ext uri="{FF2B5EF4-FFF2-40B4-BE49-F238E27FC236}">
                  <a16:creationId xmlns="" xmlns:a16="http://schemas.microsoft.com/office/drawing/2014/main" id="{11CC26A1-B16C-408B-8488-B070FF2FF30A}"/>
                </a:ext>
              </a:extLst>
            </p:cNvPr>
            <p:cNvSpPr txBox="1"/>
            <p:nvPr/>
          </p:nvSpPr>
          <p:spPr>
            <a:xfrm>
              <a:off x="7519546"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32</a:t>
              </a:r>
            </a:p>
          </p:txBody>
        </p:sp>
        <p:sp>
          <p:nvSpPr>
            <p:cNvPr id="41" name="TextBox 40">
              <a:extLst>
                <a:ext uri="{FF2B5EF4-FFF2-40B4-BE49-F238E27FC236}">
                  <a16:creationId xmlns="" xmlns:a16="http://schemas.microsoft.com/office/drawing/2014/main" id="{C0515340-B0B6-409E-A1FA-D43A25121963}"/>
                </a:ext>
              </a:extLst>
            </p:cNvPr>
            <p:cNvSpPr txBox="1"/>
            <p:nvPr/>
          </p:nvSpPr>
          <p:spPr>
            <a:xfrm>
              <a:off x="7896650"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34</a:t>
              </a:r>
            </a:p>
          </p:txBody>
        </p:sp>
        <p:sp>
          <p:nvSpPr>
            <p:cNvPr id="42" name="TextBox 41">
              <a:extLst>
                <a:ext uri="{FF2B5EF4-FFF2-40B4-BE49-F238E27FC236}">
                  <a16:creationId xmlns="" xmlns:a16="http://schemas.microsoft.com/office/drawing/2014/main" id="{111913E5-C91D-420C-A8BD-2FC0CD2E7A3A}"/>
                </a:ext>
              </a:extLst>
            </p:cNvPr>
            <p:cNvSpPr txBox="1"/>
            <p:nvPr/>
          </p:nvSpPr>
          <p:spPr>
            <a:xfrm>
              <a:off x="8270510"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36</a:t>
              </a:r>
            </a:p>
          </p:txBody>
        </p:sp>
        <p:sp>
          <p:nvSpPr>
            <p:cNvPr id="43" name="TextBox 42">
              <a:extLst>
                <a:ext uri="{FF2B5EF4-FFF2-40B4-BE49-F238E27FC236}">
                  <a16:creationId xmlns="" xmlns:a16="http://schemas.microsoft.com/office/drawing/2014/main" id="{851E7F8D-F544-4753-98CE-68490D2AC4CA}"/>
                </a:ext>
              </a:extLst>
            </p:cNvPr>
            <p:cNvSpPr txBox="1"/>
            <p:nvPr/>
          </p:nvSpPr>
          <p:spPr>
            <a:xfrm>
              <a:off x="8647615"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38</a:t>
              </a:r>
            </a:p>
          </p:txBody>
        </p:sp>
        <p:sp>
          <p:nvSpPr>
            <p:cNvPr id="44" name="TextBox 43">
              <a:extLst>
                <a:ext uri="{FF2B5EF4-FFF2-40B4-BE49-F238E27FC236}">
                  <a16:creationId xmlns="" xmlns:a16="http://schemas.microsoft.com/office/drawing/2014/main" id="{42AE54AC-FC22-4B01-A363-8C7395634AF9}"/>
                </a:ext>
              </a:extLst>
            </p:cNvPr>
            <p:cNvSpPr txBox="1"/>
            <p:nvPr/>
          </p:nvSpPr>
          <p:spPr>
            <a:xfrm>
              <a:off x="9009104"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US" sz="1515" kern="0" dirty="0">
                  <a:solidFill>
                    <a:prstClr val="white"/>
                  </a:solidFill>
                </a:rPr>
                <a:t>40</a:t>
              </a:r>
              <a:endParaRPr lang="en-GB" sz="1515" kern="0" dirty="0">
                <a:solidFill>
                  <a:prstClr val="white"/>
                </a:solidFill>
              </a:endParaRPr>
            </a:p>
          </p:txBody>
        </p:sp>
        <p:sp>
          <p:nvSpPr>
            <p:cNvPr id="45" name="TextBox 44">
              <a:extLst>
                <a:ext uri="{FF2B5EF4-FFF2-40B4-BE49-F238E27FC236}">
                  <a16:creationId xmlns="" xmlns:a16="http://schemas.microsoft.com/office/drawing/2014/main" id="{749BFDDA-7839-44BA-A98A-9312FCDCF64C}"/>
                </a:ext>
              </a:extLst>
            </p:cNvPr>
            <p:cNvSpPr txBox="1"/>
            <p:nvPr/>
          </p:nvSpPr>
          <p:spPr>
            <a:xfrm>
              <a:off x="9386210"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42</a:t>
              </a:r>
            </a:p>
          </p:txBody>
        </p:sp>
        <p:sp>
          <p:nvSpPr>
            <p:cNvPr id="46" name="TextBox 45">
              <a:extLst>
                <a:ext uri="{FF2B5EF4-FFF2-40B4-BE49-F238E27FC236}">
                  <a16:creationId xmlns="" xmlns:a16="http://schemas.microsoft.com/office/drawing/2014/main" id="{65C9C6C5-BBF1-4C4C-A0F2-A5D801702ECD}"/>
                </a:ext>
              </a:extLst>
            </p:cNvPr>
            <p:cNvSpPr txBox="1"/>
            <p:nvPr/>
          </p:nvSpPr>
          <p:spPr>
            <a:xfrm>
              <a:off x="9757701"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44</a:t>
              </a:r>
            </a:p>
          </p:txBody>
        </p:sp>
        <p:sp>
          <p:nvSpPr>
            <p:cNvPr id="47" name="TextBox 46">
              <a:extLst>
                <a:ext uri="{FF2B5EF4-FFF2-40B4-BE49-F238E27FC236}">
                  <a16:creationId xmlns="" xmlns:a16="http://schemas.microsoft.com/office/drawing/2014/main" id="{4060BAF9-C291-426B-960B-90411649CE99}"/>
                </a:ext>
              </a:extLst>
            </p:cNvPr>
            <p:cNvSpPr txBox="1"/>
            <p:nvPr/>
          </p:nvSpPr>
          <p:spPr>
            <a:xfrm>
              <a:off x="10122699"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46</a:t>
              </a:r>
            </a:p>
          </p:txBody>
        </p:sp>
        <p:sp>
          <p:nvSpPr>
            <p:cNvPr id="48" name="TextBox 47">
              <a:extLst>
                <a:ext uri="{FF2B5EF4-FFF2-40B4-BE49-F238E27FC236}">
                  <a16:creationId xmlns="" xmlns:a16="http://schemas.microsoft.com/office/drawing/2014/main" id="{4B702A9E-221B-4D50-BEFB-1BC4911AFE64}"/>
                </a:ext>
              </a:extLst>
            </p:cNvPr>
            <p:cNvSpPr txBox="1"/>
            <p:nvPr/>
          </p:nvSpPr>
          <p:spPr>
            <a:xfrm>
              <a:off x="10484186"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48</a:t>
              </a:r>
            </a:p>
          </p:txBody>
        </p:sp>
        <p:sp>
          <p:nvSpPr>
            <p:cNvPr id="49" name="TextBox 48">
              <a:extLst>
                <a:ext uri="{FF2B5EF4-FFF2-40B4-BE49-F238E27FC236}">
                  <a16:creationId xmlns="" xmlns:a16="http://schemas.microsoft.com/office/drawing/2014/main" id="{C1098E08-2892-48D9-9645-E52049EEFAF1}"/>
                </a:ext>
              </a:extLst>
            </p:cNvPr>
            <p:cNvSpPr txBox="1"/>
            <p:nvPr/>
          </p:nvSpPr>
          <p:spPr>
            <a:xfrm>
              <a:off x="10849185" y="5160119"/>
              <a:ext cx="484354" cy="276999"/>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515" kern="0" dirty="0">
                  <a:solidFill>
                    <a:prstClr val="white"/>
                  </a:solidFill>
                </a:rPr>
                <a:t>50</a:t>
              </a:r>
            </a:p>
          </p:txBody>
        </p:sp>
        <p:sp>
          <p:nvSpPr>
            <p:cNvPr id="50" name="TextBox 49">
              <a:extLst>
                <a:ext uri="{FF2B5EF4-FFF2-40B4-BE49-F238E27FC236}">
                  <a16:creationId xmlns="" xmlns:a16="http://schemas.microsoft.com/office/drawing/2014/main" id="{345DB4C9-6571-401E-ABD4-A7EA0302209D}"/>
                </a:ext>
              </a:extLst>
            </p:cNvPr>
            <p:cNvSpPr txBox="1"/>
            <p:nvPr/>
          </p:nvSpPr>
          <p:spPr>
            <a:xfrm>
              <a:off x="1841879" y="5335887"/>
              <a:ext cx="9255748" cy="386702"/>
            </a:xfrm>
            <a:prstGeom prst="rect">
              <a:avLst/>
            </a:prstGeom>
            <a:noFill/>
          </p:spPr>
          <p:txBody>
            <a:bodyPr wrap="square" rtlCol="0" anchor="ctr">
              <a:spAutoFit/>
            </a:bodyPr>
            <a:lstStyle/>
            <a:p>
              <a:pPr algn="ctr" defTabSz="769650" fontAlgn="auto">
                <a:spcBef>
                  <a:spcPts val="0"/>
                </a:spcBef>
                <a:spcAft>
                  <a:spcPts val="0"/>
                </a:spcAft>
                <a:defRPr/>
              </a:pPr>
              <a:r>
                <a:rPr lang="en-GB" sz="1515" b="1" kern="0" dirty="0">
                  <a:solidFill>
                    <a:prstClr val="white"/>
                  </a:solidFill>
                </a:rPr>
                <a:t>Time since randomization (months)</a:t>
              </a:r>
            </a:p>
          </p:txBody>
        </p:sp>
        <p:sp>
          <p:nvSpPr>
            <p:cNvPr id="51" name="TextBox 50">
              <a:extLst>
                <a:ext uri="{FF2B5EF4-FFF2-40B4-BE49-F238E27FC236}">
                  <a16:creationId xmlns="" xmlns:a16="http://schemas.microsoft.com/office/drawing/2014/main" id="{176C0750-5B27-4BBD-8374-6B8DEF6A0CA4}"/>
                </a:ext>
              </a:extLst>
            </p:cNvPr>
            <p:cNvSpPr txBox="1"/>
            <p:nvPr/>
          </p:nvSpPr>
          <p:spPr>
            <a:xfrm>
              <a:off x="699105" y="5435313"/>
              <a:ext cx="1243498" cy="215368"/>
            </a:xfrm>
            <a:prstGeom prst="rect">
              <a:avLst/>
            </a:prstGeom>
            <a:noFill/>
          </p:spPr>
          <p:txBody>
            <a:bodyPr wrap="square" lIns="0" tIns="0" rIns="0" bIns="0" rtlCol="0" anchor="ctr">
              <a:spAutoFit/>
            </a:bodyPr>
            <a:lstStyle/>
            <a:p>
              <a:pPr defTabSz="769650" fontAlgn="auto">
                <a:spcBef>
                  <a:spcPts val="0"/>
                </a:spcBef>
                <a:spcAft>
                  <a:spcPts val="0"/>
                </a:spcAft>
                <a:defRPr/>
              </a:pPr>
              <a:r>
                <a:rPr lang="en-GB" sz="1178" kern="0" dirty="0">
                  <a:solidFill>
                    <a:prstClr val="white"/>
                  </a:solidFill>
                </a:rPr>
                <a:t>No. at risk</a:t>
              </a:r>
            </a:p>
          </p:txBody>
        </p:sp>
        <p:sp>
          <p:nvSpPr>
            <p:cNvPr id="52" name="TextBox 51">
              <a:extLst>
                <a:ext uri="{FF2B5EF4-FFF2-40B4-BE49-F238E27FC236}">
                  <a16:creationId xmlns="" xmlns:a16="http://schemas.microsoft.com/office/drawing/2014/main" id="{D842589D-9129-4919-B8F0-98227419193B}"/>
                </a:ext>
              </a:extLst>
            </p:cNvPr>
            <p:cNvSpPr txBox="1"/>
            <p:nvPr/>
          </p:nvSpPr>
          <p:spPr>
            <a:xfrm>
              <a:off x="699105" y="5874967"/>
              <a:ext cx="1243497" cy="215368"/>
            </a:xfrm>
            <a:prstGeom prst="rect">
              <a:avLst/>
            </a:prstGeom>
            <a:noFill/>
          </p:spPr>
          <p:txBody>
            <a:bodyPr wrap="square" lIns="0" tIns="0" rIns="0" bIns="0" rtlCol="0">
              <a:spAutoFit/>
            </a:bodyPr>
            <a:lstStyle/>
            <a:p>
              <a:pPr defTabSz="769650" fontAlgn="auto">
                <a:spcBef>
                  <a:spcPts val="0"/>
                </a:spcBef>
                <a:spcAft>
                  <a:spcPts val="0"/>
                </a:spcAft>
                <a:defRPr/>
              </a:pPr>
              <a:r>
                <a:rPr lang="en-GB" sz="1178" kern="0" dirty="0">
                  <a:solidFill>
                    <a:prstClr val="white"/>
                  </a:solidFill>
                </a:rPr>
                <a:t>Placebo</a:t>
              </a:r>
            </a:p>
          </p:txBody>
        </p:sp>
        <p:sp>
          <p:nvSpPr>
            <p:cNvPr id="53" name="TextBox 52">
              <a:extLst>
                <a:ext uri="{FF2B5EF4-FFF2-40B4-BE49-F238E27FC236}">
                  <a16:creationId xmlns="" xmlns:a16="http://schemas.microsoft.com/office/drawing/2014/main" id="{891E8437-DA7B-4C59-8DBD-DE8F0218E85F}"/>
                </a:ext>
              </a:extLst>
            </p:cNvPr>
            <p:cNvSpPr txBox="1"/>
            <p:nvPr/>
          </p:nvSpPr>
          <p:spPr>
            <a:xfrm>
              <a:off x="699105" y="5665242"/>
              <a:ext cx="1243497" cy="215368"/>
            </a:xfrm>
            <a:prstGeom prst="rect">
              <a:avLst/>
            </a:prstGeom>
            <a:noFill/>
          </p:spPr>
          <p:txBody>
            <a:bodyPr wrap="square" lIns="0" tIns="0" rIns="0" bIns="0" rtlCol="0">
              <a:spAutoFit/>
            </a:bodyPr>
            <a:lstStyle/>
            <a:p>
              <a:pPr defTabSz="769650" fontAlgn="auto">
                <a:spcBef>
                  <a:spcPts val="0"/>
                </a:spcBef>
                <a:spcAft>
                  <a:spcPts val="0"/>
                </a:spcAft>
                <a:defRPr/>
              </a:pPr>
              <a:r>
                <a:rPr lang="en-GB" sz="1178" kern="0" dirty="0" err="1">
                  <a:solidFill>
                    <a:prstClr val="white"/>
                  </a:solidFill>
                </a:rPr>
                <a:t>Olaparib</a:t>
              </a:r>
              <a:endParaRPr lang="en-GB" sz="1178" kern="0" dirty="0">
                <a:solidFill>
                  <a:prstClr val="white"/>
                </a:solidFill>
              </a:endParaRPr>
            </a:p>
          </p:txBody>
        </p:sp>
        <p:sp>
          <p:nvSpPr>
            <p:cNvPr id="54" name="TextBox 53">
              <a:extLst>
                <a:ext uri="{FF2B5EF4-FFF2-40B4-BE49-F238E27FC236}">
                  <a16:creationId xmlns="" xmlns:a16="http://schemas.microsoft.com/office/drawing/2014/main" id="{B8309703-6E9A-4C60-BFD0-3902F99F4D7F}"/>
                </a:ext>
              </a:extLst>
            </p:cNvPr>
            <p:cNvSpPr txBox="1"/>
            <p:nvPr/>
          </p:nvSpPr>
          <p:spPr>
            <a:xfrm>
              <a:off x="1603570"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92</a:t>
              </a:r>
            </a:p>
          </p:txBody>
        </p:sp>
        <p:sp>
          <p:nvSpPr>
            <p:cNvPr id="55" name="TextBox 54">
              <a:extLst>
                <a:ext uri="{FF2B5EF4-FFF2-40B4-BE49-F238E27FC236}">
                  <a16:creationId xmlns="" xmlns:a16="http://schemas.microsoft.com/office/drawing/2014/main" id="{E59226D7-34F3-459B-A7D6-C33616688FF8}"/>
                </a:ext>
              </a:extLst>
            </p:cNvPr>
            <p:cNvSpPr txBox="1"/>
            <p:nvPr/>
          </p:nvSpPr>
          <p:spPr>
            <a:xfrm>
              <a:off x="1968570"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69</a:t>
              </a:r>
            </a:p>
          </p:txBody>
        </p:sp>
        <p:sp>
          <p:nvSpPr>
            <p:cNvPr id="56" name="TextBox 55">
              <a:extLst>
                <a:ext uri="{FF2B5EF4-FFF2-40B4-BE49-F238E27FC236}">
                  <a16:creationId xmlns="" xmlns:a16="http://schemas.microsoft.com/office/drawing/2014/main" id="{0853B487-BD69-4FF5-B664-AC01E831F5C7}"/>
                </a:ext>
              </a:extLst>
            </p:cNvPr>
            <p:cNvSpPr txBox="1"/>
            <p:nvPr/>
          </p:nvSpPr>
          <p:spPr>
            <a:xfrm>
              <a:off x="2330059"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50</a:t>
              </a:r>
            </a:p>
          </p:txBody>
        </p:sp>
        <p:sp>
          <p:nvSpPr>
            <p:cNvPr id="57" name="TextBox 56">
              <a:extLst>
                <a:ext uri="{FF2B5EF4-FFF2-40B4-BE49-F238E27FC236}">
                  <a16:creationId xmlns="" xmlns:a16="http://schemas.microsoft.com/office/drawing/2014/main" id="{0DC634E1-A94A-4345-BCC1-49B773B567C4}"/>
                </a:ext>
              </a:extLst>
            </p:cNvPr>
            <p:cNvSpPr txBox="1"/>
            <p:nvPr/>
          </p:nvSpPr>
          <p:spPr>
            <a:xfrm>
              <a:off x="2719271"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41</a:t>
              </a:r>
            </a:p>
          </p:txBody>
        </p:sp>
        <p:sp>
          <p:nvSpPr>
            <p:cNvPr id="58" name="TextBox 57">
              <a:extLst>
                <a:ext uri="{FF2B5EF4-FFF2-40B4-BE49-F238E27FC236}">
                  <a16:creationId xmlns="" xmlns:a16="http://schemas.microsoft.com/office/drawing/2014/main" id="{C8E827AB-5801-423D-8E6D-B33F849B2E41}"/>
                </a:ext>
              </a:extLst>
            </p:cNvPr>
            <p:cNvSpPr txBox="1"/>
            <p:nvPr/>
          </p:nvSpPr>
          <p:spPr>
            <a:xfrm>
              <a:off x="3078653"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34</a:t>
              </a:r>
            </a:p>
          </p:txBody>
        </p:sp>
        <p:sp>
          <p:nvSpPr>
            <p:cNvPr id="59" name="TextBox 58">
              <a:extLst>
                <a:ext uri="{FF2B5EF4-FFF2-40B4-BE49-F238E27FC236}">
                  <a16:creationId xmlns="" xmlns:a16="http://schemas.microsoft.com/office/drawing/2014/main" id="{476122A0-6AE3-4C9A-8AAB-DE1EE873BA54}"/>
                </a:ext>
              </a:extLst>
            </p:cNvPr>
            <p:cNvSpPr txBox="1"/>
            <p:nvPr/>
          </p:nvSpPr>
          <p:spPr>
            <a:xfrm>
              <a:off x="3443651"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24</a:t>
              </a:r>
            </a:p>
          </p:txBody>
        </p:sp>
        <p:sp>
          <p:nvSpPr>
            <p:cNvPr id="60" name="TextBox 59">
              <a:extLst>
                <a:ext uri="{FF2B5EF4-FFF2-40B4-BE49-F238E27FC236}">
                  <a16:creationId xmlns="" xmlns:a16="http://schemas.microsoft.com/office/drawing/2014/main" id="{D047E106-75A7-4299-8924-57B27DF9487A}"/>
                </a:ext>
              </a:extLst>
            </p:cNvPr>
            <p:cNvSpPr txBox="1"/>
            <p:nvPr/>
          </p:nvSpPr>
          <p:spPr>
            <a:xfrm>
              <a:off x="3805141"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18</a:t>
              </a:r>
            </a:p>
          </p:txBody>
        </p:sp>
        <p:sp>
          <p:nvSpPr>
            <p:cNvPr id="61" name="TextBox 60">
              <a:extLst>
                <a:ext uri="{FF2B5EF4-FFF2-40B4-BE49-F238E27FC236}">
                  <a16:creationId xmlns="" xmlns:a16="http://schemas.microsoft.com/office/drawing/2014/main" id="{03FEB731-E5D7-4642-A61C-1FAD8BFEA69F}"/>
                </a:ext>
              </a:extLst>
            </p:cNvPr>
            <p:cNvSpPr txBox="1"/>
            <p:nvPr/>
          </p:nvSpPr>
          <p:spPr>
            <a:xfrm>
              <a:off x="4194352"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17</a:t>
              </a:r>
            </a:p>
          </p:txBody>
        </p:sp>
        <p:sp>
          <p:nvSpPr>
            <p:cNvPr id="62" name="TextBox 61">
              <a:extLst>
                <a:ext uri="{FF2B5EF4-FFF2-40B4-BE49-F238E27FC236}">
                  <a16:creationId xmlns="" xmlns:a16="http://schemas.microsoft.com/office/drawing/2014/main" id="{CC397A31-87E5-4826-B062-BF38B7CEB238}"/>
                </a:ext>
              </a:extLst>
            </p:cNvPr>
            <p:cNvSpPr txBox="1"/>
            <p:nvPr/>
          </p:nvSpPr>
          <p:spPr>
            <a:xfrm>
              <a:off x="4568211"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14</a:t>
              </a:r>
            </a:p>
          </p:txBody>
        </p:sp>
        <p:sp>
          <p:nvSpPr>
            <p:cNvPr id="63" name="TextBox 62">
              <a:extLst>
                <a:ext uri="{FF2B5EF4-FFF2-40B4-BE49-F238E27FC236}">
                  <a16:creationId xmlns="" xmlns:a16="http://schemas.microsoft.com/office/drawing/2014/main" id="{FF16B640-3A0D-4269-A30B-3CDFA81DF1AD}"/>
                </a:ext>
              </a:extLst>
            </p:cNvPr>
            <p:cNvSpPr txBox="1"/>
            <p:nvPr/>
          </p:nvSpPr>
          <p:spPr>
            <a:xfrm>
              <a:off x="4933211"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10</a:t>
              </a:r>
            </a:p>
          </p:txBody>
        </p:sp>
        <p:sp>
          <p:nvSpPr>
            <p:cNvPr id="64" name="TextBox 63">
              <a:extLst>
                <a:ext uri="{FF2B5EF4-FFF2-40B4-BE49-F238E27FC236}">
                  <a16:creationId xmlns="" xmlns:a16="http://schemas.microsoft.com/office/drawing/2014/main" id="{D71CE32F-F9A1-413C-9457-6BBA59D318AC}"/>
                </a:ext>
              </a:extLst>
            </p:cNvPr>
            <p:cNvSpPr txBox="1"/>
            <p:nvPr/>
          </p:nvSpPr>
          <p:spPr>
            <a:xfrm>
              <a:off x="5294699"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US" sz="1178" kern="0" dirty="0">
                  <a:solidFill>
                    <a:prstClr val="white"/>
                  </a:solidFill>
                </a:rPr>
                <a:t>10</a:t>
              </a:r>
              <a:endParaRPr lang="en-GB" sz="1178" kern="0" dirty="0">
                <a:solidFill>
                  <a:prstClr val="white"/>
                </a:solidFill>
              </a:endParaRPr>
            </a:p>
          </p:txBody>
        </p:sp>
        <p:sp>
          <p:nvSpPr>
            <p:cNvPr id="65" name="TextBox 64">
              <a:extLst>
                <a:ext uri="{FF2B5EF4-FFF2-40B4-BE49-F238E27FC236}">
                  <a16:creationId xmlns="" xmlns:a16="http://schemas.microsoft.com/office/drawing/2014/main" id="{951AAB4F-ECD7-43F6-8E79-E5209B4E9FC6}"/>
                </a:ext>
              </a:extLst>
            </p:cNvPr>
            <p:cNvSpPr txBox="1"/>
            <p:nvPr/>
          </p:nvSpPr>
          <p:spPr>
            <a:xfrm>
              <a:off x="5683912"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8</a:t>
              </a:r>
            </a:p>
          </p:txBody>
        </p:sp>
        <p:sp>
          <p:nvSpPr>
            <p:cNvPr id="66" name="TextBox 65">
              <a:extLst>
                <a:ext uri="{FF2B5EF4-FFF2-40B4-BE49-F238E27FC236}">
                  <a16:creationId xmlns="" xmlns:a16="http://schemas.microsoft.com/office/drawing/2014/main" id="{0B5F034A-7CE2-4BD7-B285-7028213FD68F}"/>
                </a:ext>
              </a:extLst>
            </p:cNvPr>
            <p:cNvSpPr txBox="1"/>
            <p:nvPr/>
          </p:nvSpPr>
          <p:spPr>
            <a:xfrm>
              <a:off x="6043294"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8</a:t>
              </a:r>
            </a:p>
          </p:txBody>
        </p:sp>
        <p:sp>
          <p:nvSpPr>
            <p:cNvPr id="67" name="TextBox 66">
              <a:extLst>
                <a:ext uri="{FF2B5EF4-FFF2-40B4-BE49-F238E27FC236}">
                  <a16:creationId xmlns="" xmlns:a16="http://schemas.microsoft.com/office/drawing/2014/main" id="{7056DE63-9F05-4FCD-87F1-C0BF9913F925}"/>
                </a:ext>
              </a:extLst>
            </p:cNvPr>
            <p:cNvSpPr txBox="1"/>
            <p:nvPr/>
          </p:nvSpPr>
          <p:spPr>
            <a:xfrm>
              <a:off x="6408294"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7</a:t>
              </a:r>
            </a:p>
          </p:txBody>
        </p:sp>
        <p:sp>
          <p:nvSpPr>
            <p:cNvPr id="68" name="TextBox 67">
              <a:extLst>
                <a:ext uri="{FF2B5EF4-FFF2-40B4-BE49-F238E27FC236}">
                  <a16:creationId xmlns="" xmlns:a16="http://schemas.microsoft.com/office/drawing/2014/main" id="{259B1086-2BCB-4812-B1E9-1D660D5FA1AC}"/>
                </a:ext>
              </a:extLst>
            </p:cNvPr>
            <p:cNvSpPr txBox="1"/>
            <p:nvPr/>
          </p:nvSpPr>
          <p:spPr>
            <a:xfrm>
              <a:off x="6769783"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5</a:t>
              </a:r>
            </a:p>
          </p:txBody>
        </p:sp>
        <p:sp>
          <p:nvSpPr>
            <p:cNvPr id="69" name="TextBox 68">
              <a:extLst>
                <a:ext uri="{FF2B5EF4-FFF2-40B4-BE49-F238E27FC236}">
                  <a16:creationId xmlns="" xmlns:a16="http://schemas.microsoft.com/office/drawing/2014/main" id="{B8C5BBEE-33AD-4854-B6DE-C1DF4DA79972}"/>
                </a:ext>
              </a:extLst>
            </p:cNvPr>
            <p:cNvSpPr txBox="1"/>
            <p:nvPr/>
          </p:nvSpPr>
          <p:spPr>
            <a:xfrm>
              <a:off x="7158995"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3</a:t>
              </a:r>
            </a:p>
          </p:txBody>
        </p:sp>
        <p:sp>
          <p:nvSpPr>
            <p:cNvPr id="70" name="TextBox 69">
              <a:extLst>
                <a:ext uri="{FF2B5EF4-FFF2-40B4-BE49-F238E27FC236}">
                  <a16:creationId xmlns="" xmlns:a16="http://schemas.microsoft.com/office/drawing/2014/main" id="{973A6357-A3AB-4448-B770-7F9906ED0D47}"/>
                </a:ext>
              </a:extLst>
            </p:cNvPr>
            <p:cNvSpPr txBox="1"/>
            <p:nvPr/>
          </p:nvSpPr>
          <p:spPr>
            <a:xfrm>
              <a:off x="7519546"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3</a:t>
              </a:r>
            </a:p>
          </p:txBody>
        </p:sp>
        <p:sp>
          <p:nvSpPr>
            <p:cNvPr id="71" name="TextBox 70">
              <a:extLst>
                <a:ext uri="{FF2B5EF4-FFF2-40B4-BE49-F238E27FC236}">
                  <a16:creationId xmlns="" xmlns:a16="http://schemas.microsoft.com/office/drawing/2014/main" id="{5966A132-9DE3-44E1-9DEC-D80D737DCE89}"/>
                </a:ext>
              </a:extLst>
            </p:cNvPr>
            <p:cNvSpPr txBox="1"/>
            <p:nvPr/>
          </p:nvSpPr>
          <p:spPr>
            <a:xfrm>
              <a:off x="7896650"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3</a:t>
              </a:r>
            </a:p>
          </p:txBody>
        </p:sp>
        <p:sp>
          <p:nvSpPr>
            <p:cNvPr id="72" name="TextBox 71">
              <a:extLst>
                <a:ext uri="{FF2B5EF4-FFF2-40B4-BE49-F238E27FC236}">
                  <a16:creationId xmlns="" xmlns:a16="http://schemas.microsoft.com/office/drawing/2014/main" id="{D96646D3-9978-4E63-B96D-385F6569E515}"/>
                </a:ext>
              </a:extLst>
            </p:cNvPr>
            <p:cNvSpPr txBox="1"/>
            <p:nvPr/>
          </p:nvSpPr>
          <p:spPr>
            <a:xfrm>
              <a:off x="8270510"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3</a:t>
              </a:r>
            </a:p>
          </p:txBody>
        </p:sp>
        <p:sp>
          <p:nvSpPr>
            <p:cNvPr id="73" name="TextBox 72">
              <a:extLst>
                <a:ext uri="{FF2B5EF4-FFF2-40B4-BE49-F238E27FC236}">
                  <a16:creationId xmlns="" xmlns:a16="http://schemas.microsoft.com/office/drawing/2014/main" id="{71449CF1-55C2-4674-8C3D-73A306C298C5}"/>
                </a:ext>
              </a:extLst>
            </p:cNvPr>
            <p:cNvSpPr txBox="1"/>
            <p:nvPr/>
          </p:nvSpPr>
          <p:spPr>
            <a:xfrm>
              <a:off x="8647615"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2</a:t>
              </a:r>
            </a:p>
          </p:txBody>
        </p:sp>
        <p:sp>
          <p:nvSpPr>
            <p:cNvPr id="74" name="TextBox 73">
              <a:extLst>
                <a:ext uri="{FF2B5EF4-FFF2-40B4-BE49-F238E27FC236}">
                  <a16:creationId xmlns="" xmlns:a16="http://schemas.microsoft.com/office/drawing/2014/main" id="{3C9A6510-E40C-49A5-8EB2-AFCE8A57072A}"/>
                </a:ext>
              </a:extLst>
            </p:cNvPr>
            <p:cNvSpPr txBox="1"/>
            <p:nvPr/>
          </p:nvSpPr>
          <p:spPr>
            <a:xfrm>
              <a:off x="9009104"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US" sz="1178" kern="0" dirty="0">
                  <a:solidFill>
                    <a:prstClr val="white"/>
                  </a:solidFill>
                </a:rPr>
                <a:t>1</a:t>
              </a:r>
              <a:endParaRPr lang="en-GB" sz="1178" kern="0" dirty="0">
                <a:solidFill>
                  <a:prstClr val="white"/>
                </a:solidFill>
              </a:endParaRPr>
            </a:p>
          </p:txBody>
        </p:sp>
        <p:sp>
          <p:nvSpPr>
            <p:cNvPr id="75" name="TextBox 74">
              <a:extLst>
                <a:ext uri="{FF2B5EF4-FFF2-40B4-BE49-F238E27FC236}">
                  <a16:creationId xmlns="" xmlns:a16="http://schemas.microsoft.com/office/drawing/2014/main" id="{D718DFD6-B8B8-44D0-94BB-BE5F9316265F}"/>
                </a:ext>
              </a:extLst>
            </p:cNvPr>
            <p:cNvSpPr txBox="1"/>
            <p:nvPr/>
          </p:nvSpPr>
          <p:spPr>
            <a:xfrm>
              <a:off x="9386210"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1</a:t>
              </a:r>
            </a:p>
          </p:txBody>
        </p:sp>
        <p:sp>
          <p:nvSpPr>
            <p:cNvPr id="76" name="TextBox 75">
              <a:extLst>
                <a:ext uri="{FF2B5EF4-FFF2-40B4-BE49-F238E27FC236}">
                  <a16:creationId xmlns="" xmlns:a16="http://schemas.microsoft.com/office/drawing/2014/main" id="{FCF92A52-16B0-483C-9805-5DA1C4448A35}"/>
                </a:ext>
              </a:extLst>
            </p:cNvPr>
            <p:cNvSpPr txBox="1"/>
            <p:nvPr/>
          </p:nvSpPr>
          <p:spPr>
            <a:xfrm>
              <a:off x="9757701"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US" sz="1178" kern="0" dirty="0">
                  <a:solidFill>
                    <a:prstClr val="white"/>
                  </a:solidFill>
                </a:rPr>
                <a:t>1</a:t>
              </a:r>
              <a:endParaRPr lang="en-GB" sz="1178" kern="0" dirty="0">
                <a:solidFill>
                  <a:prstClr val="white"/>
                </a:solidFill>
              </a:endParaRPr>
            </a:p>
          </p:txBody>
        </p:sp>
        <p:sp>
          <p:nvSpPr>
            <p:cNvPr id="77" name="TextBox 76">
              <a:extLst>
                <a:ext uri="{FF2B5EF4-FFF2-40B4-BE49-F238E27FC236}">
                  <a16:creationId xmlns="" xmlns:a16="http://schemas.microsoft.com/office/drawing/2014/main" id="{7E688405-DA5D-43D1-BBA3-20CB0036567F}"/>
                </a:ext>
              </a:extLst>
            </p:cNvPr>
            <p:cNvSpPr txBox="1"/>
            <p:nvPr/>
          </p:nvSpPr>
          <p:spPr>
            <a:xfrm>
              <a:off x="10122699" y="5665240"/>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0</a:t>
              </a:r>
            </a:p>
          </p:txBody>
        </p:sp>
        <p:sp>
          <p:nvSpPr>
            <p:cNvPr id="78" name="TextBox 77">
              <a:extLst>
                <a:ext uri="{FF2B5EF4-FFF2-40B4-BE49-F238E27FC236}">
                  <a16:creationId xmlns="" xmlns:a16="http://schemas.microsoft.com/office/drawing/2014/main" id="{896E4D07-408F-45CC-B45F-EE38CF975378}"/>
                </a:ext>
              </a:extLst>
            </p:cNvPr>
            <p:cNvSpPr txBox="1"/>
            <p:nvPr/>
          </p:nvSpPr>
          <p:spPr>
            <a:xfrm>
              <a:off x="1606727" y="5874964"/>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62</a:t>
              </a:r>
            </a:p>
          </p:txBody>
        </p:sp>
        <p:sp>
          <p:nvSpPr>
            <p:cNvPr id="79" name="TextBox 78">
              <a:extLst>
                <a:ext uri="{FF2B5EF4-FFF2-40B4-BE49-F238E27FC236}">
                  <a16:creationId xmlns="" xmlns:a16="http://schemas.microsoft.com/office/drawing/2014/main" id="{4F3DC47B-9FAE-4FAB-879A-F484F85678DC}"/>
                </a:ext>
              </a:extLst>
            </p:cNvPr>
            <p:cNvSpPr txBox="1"/>
            <p:nvPr/>
          </p:nvSpPr>
          <p:spPr>
            <a:xfrm>
              <a:off x="1971728" y="5874964"/>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39</a:t>
              </a:r>
            </a:p>
          </p:txBody>
        </p:sp>
        <p:sp>
          <p:nvSpPr>
            <p:cNvPr id="80" name="TextBox 79">
              <a:extLst>
                <a:ext uri="{FF2B5EF4-FFF2-40B4-BE49-F238E27FC236}">
                  <a16:creationId xmlns="" xmlns:a16="http://schemas.microsoft.com/office/drawing/2014/main" id="{DAF5472E-1701-4859-B7F4-D0251B65CCA6}"/>
                </a:ext>
              </a:extLst>
            </p:cNvPr>
            <p:cNvSpPr txBox="1"/>
            <p:nvPr/>
          </p:nvSpPr>
          <p:spPr>
            <a:xfrm>
              <a:off x="2333215" y="5874964"/>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23</a:t>
              </a:r>
            </a:p>
          </p:txBody>
        </p:sp>
        <p:sp>
          <p:nvSpPr>
            <p:cNvPr id="81" name="TextBox 80">
              <a:extLst>
                <a:ext uri="{FF2B5EF4-FFF2-40B4-BE49-F238E27FC236}">
                  <a16:creationId xmlns="" xmlns:a16="http://schemas.microsoft.com/office/drawing/2014/main" id="{F665AF20-8767-410D-B78C-E10B8183D1F7}"/>
                </a:ext>
              </a:extLst>
            </p:cNvPr>
            <p:cNvSpPr txBox="1"/>
            <p:nvPr/>
          </p:nvSpPr>
          <p:spPr>
            <a:xfrm>
              <a:off x="2722429" y="5874964"/>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10</a:t>
              </a:r>
            </a:p>
          </p:txBody>
        </p:sp>
        <p:sp>
          <p:nvSpPr>
            <p:cNvPr id="82" name="TextBox 81">
              <a:extLst>
                <a:ext uri="{FF2B5EF4-FFF2-40B4-BE49-F238E27FC236}">
                  <a16:creationId xmlns="" xmlns:a16="http://schemas.microsoft.com/office/drawing/2014/main" id="{3ADB8D89-81C8-46F2-A38B-767E1AD105BD}"/>
                </a:ext>
              </a:extLst>
            </p:cNvPr>
            <p:cNvSpPr txBox="1"/>
            <p:nvPr/>
          </p:nvSpPr>
          <p:spPr>
            <a:xfrm>
              <a:off x="3081810" y="5874964"/>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6</a:t>
              </a:r>
            </a:p>
          </p:txBody>
        </p:sp>
        <p:sp>
          <p:nvSpPr>
            <p:cNvPr id="83" name="TextBox 82">
              <a:extLst>
                <a:ext uri="{FF2B5EF4-FFF2-40B4-BE49-F238E27FC236}">
                  <a16:creationId xmlns="" xmlns:a16="http://schemas.microsoft.com/office/drawing/2014/main" id="{4B759CFA-9867-4819-9895-BFA33817103D}"/>
                </a:ext>
              </a:extLst>
            </p:cNvPr>
            <p:cNvSpPr txBox="1"/>
            <p:nvPr/>
          </p:nvSpPr>
          <p:spPr>
            <a:xfrm>
              <a:off x="3446809" y="5874964"/>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6</a:t>
              </a:r>
            </a:p>
          </p:txBody>
        </p:sp>
        <p:sp>
          <p:nvSpPr>
            <p:cNvPr id="84" name="TextBox 83">
              <a:extLst>
                <a:ext uri="{FF2B5EF4-FFF2-40B4-BE49-F238E27FC236}">
                  <a16:creationId xmlns="" xmlns:a16="http://schemas.microsoft.com/office/drawing/2014/main" id="{E5C0BE2B-D78D-4FA7-B79F-A37C60B3E935}"/>
                </a:ext>
              </a:extLst>
            </p:cNvPr>
            <p:cNvSpPr txBox="1"/>
            <p:nvPr/>
          </p:nvSpPr>
          <p:spPr>
            <a:xfrm>
              <a:off x="3808297" y="5874964"/>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4</a:t>
              </a:r>
            </a:p>
          </p:txBody>
        </p:sp>
        <p:sp>
          <p:nvSpPr>
            <p:cNvPr id="85" name="TextBox 84">
              <a:extLst>
                <a:ext uri="{FF2B5EF4-FFF2-40B4-BE49-F238E27FC236}">
                  <a16:creationId xmlns="" xmlns:a16="http://schemas.microsoft.com/office/drawing/2014/main" id="{67730724-F64B-4FFD-B7DF-236D87587C33}"/>
                </a:ext>
              </a:extLst>
            </p:cNvPr>
            <p:cNvSpPr txBox="1"/>
            <p:nvPr/>
          </p:nvSpPr>
          <p:spPr>
            <a:xfrm>
              <a:off x="4197510" y="5874964"/>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4</a:t>
              </a:r>
            </a:p>
          </p:txBody>
        </p:sp>
        <p:sp>
          <p:nvSpPr>
            <p:cNvPr id="86" name="TextBox 85">
              <a:extLst>
                <a:ext uri="{FF2B5EF4-FFF2-40B4-BE49-F238E27FC236}">
                  <a16:creationId xmlns="" xmlns:a16="http://schemas.microsoft.com/office/drawing/2014/main" id="{535BE5A0-83F5-4DAF-8AF0-F774172F9F7C}"/>
                </a:ext>
              </a:extLst>
            </p:cNvPr>
            <p:cNvSpPr txBox="1"/>
            <p:nvPr/>
          </p:nvSpPr>
          <p:spPr>
            <a:xfrm>
              <a:off x="4571368" y="5874964"/>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4</a:t>
              </a:r>
            </a:p>
          </p:txBody>
        </p:sp>
        <p:sp>
          <p:nvSpPr>
            <p:cNvPr id="87" name="TextBox 86">
              <a:extLst>
                <a:ext uri="{FF2B5EF4-FFF2-40B4-BE49-F238E27FC236}">
                  <a16:creationId xmlns="" xmlns:a16="http://schemas.microsoft.com/office/drawing/2014/main" id="{BD30D66B-C3AB-4178-B9E3-6C670993366F}"/>
                </a:ext>
              </a:extLst>
            </p:cNvPr>
            <p:cNvSpPr txBox="1"/>
            <p:nvPr/>
          </p:nvSpPr>
          <p:spPr>
            <a:xfrm>
              <a:off x="4936367" y="5874964"/>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2</a:t>
              </a:r>
            </a:p>
          </p:txBody>
        </p:sp>
        <p:sp>
          <p:nvSpPr>
            <p:cNvPr id="88" name="TextBox 87">
              <a:extLst>
                <a:ext uri="{FF2B5EF4-FFF2-40B4-BE49-F238E27FC236}">
                  <a16:creationId xmlns="" xmlns:a16="http://schemas.microsoft.com/office/drawing/2014/main" id="{C9932529-9ACD-4BB3-ACDC-0F27B2570E02}"/>
                </a:ext>
              </a:extLst>
            </p:cNvPr>
            <p:cNvSpPr txBox="1"/>
            <p:nvPr/>
          </p:nvSpPr>
          <p:spPr>
            <a:xfrm>
              <a:off x="5297855" y="5874964"/>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US" sz="1178" kern="0" dirty="0">
                  <a:solidFill>
                    <a:prstClr val="white"/>
                  </a:solidFill>
                </a:rPr>
                <a:t>2</a:t>
              </a:r>
              <a:endParaRPr lang="en-GB" sz="1178" kern="0" dirty="0">
                <a:solidFill>
                  <a:prstClr val="white"/>
                </a:solidFill>
              </a:endParaRPr>
            </a:p>
          </p:txBody>
        </p:sp>
        <p:sp>
          <p:nvSpPr>
            <p:cNvPr id="89" name="TextBox 88">
              <a:extLst>
                <a:ext uri="{FF2B5EF4-FFF2-40B4-BE49-F238E27FC236}">
                  <a16:creationId xmlns="" xmlns:a16="http://schemas.microsoft.com/office/drawing/2014/main" id="{6AAFAE33-F15F-424A-8A5C-1B92871FF48A}"/>
                </a:ext>
              </a:extLst>
            </p:cNvPr>
            <p:cNvSpPr txBox="1"/>
            <p:nvPr/>
          </p:nvSpPr>
          <p:spPr>
            <a:xfrm>
              <a:off x="5687068" y="5874964"/>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2</a:t>
              </a:r>
            </a:p>
          </p:txBody>
        </p:sp>
        <p:sp>
          <p:nvSpPr>
            <p:cNvPr id="90" name="TextBox 89">
              <a:extLst>
                <a:ext uri="{FF2B5EF4-FFF2-40B4-BE49-F238E27FC236}">
                  <a16:creationId xmlns="" xmlns:a16="http://schemas.microsoft.com/office/drawing/2014/main" id="{3DCE7255-DFA0-4451-B834-FA48E40C5DF4}"/>
                </a:ext>
              </a:extLst>
            </p:cNvPr>
            <p:cNvSpPr txBox="1"/>
            <p:nvPr/>
          </p:nvSpPr>
          <p:spPr>
            <a:xfrm>
              <a:off x="6046450" y="5874964"/>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2</a:t>
              </a:r>
            </a:p>
          </p:txBody>
        </p:sp>
        <p:sp>
          <p:nvSpPr>
            <p:cNvPr id="91" name="TextBox 90">
              <a:extLst>
                <a:ext uri="{FF2B5EF4-FFF2-40B4-BE49-F238E27FC236}">
                  <a16:creationId xmlns="" xmlns:a16="http://schemas.microsoft.com/office/drawing/2014/main" id="{660DEA0A-09DB-4466-A27C-BF609AEB2236}"/>
                </a:ext>
              </a:extLst>
            </p:cNvPr>
            <p:cNvSpPr txBox="1"/>
            <p:nvPr/>
          </p:nvSpPr>
          <p:spPr>
            <a:xfrm>
              <a:off x="6411452" y="5874964"/>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1</a:t>
              </a:r>
            </a:p>
          </p:txBody>
        </p:sp>
        <p:sp>
          <p:nvSpPr>
            <p:cNvPr id="92" name="TextBox 91">
              <a:extLst>
                <a:ext uri="{FF2B5EF4-FFF2-40B4-BE49-F238E27FC236}">
                  <a16:creationId xmlns="" xmlns:a16="http://schemas.microsoft.com/office/drawing/2014/main" id="{079D0E6E-D743-43AD-A9C0-FD0F6BABC364}"/>
                </a:ext>
              </a:extLst>
            </p:cNvPr>
            <p:cNvSpPr txBox="1"/>
            <p:nvPr/>
          </p:nvSpPr>
          <p:spPr>
            <a:xfrm>
              <a:off x="6772939" y="5874964"/>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1</a:t>
              </a:r>
            </a:p>
          </p:txBody>
        </p:sp>
        <p:sp>
          <p:nvSpPr>
            <p:cNvPr id="93" name="TextBox 92">
              <a:extLst>
                <a:ext uri="{FF2B5EF4-FFF2-40B4-BE49-F238E27FC236}">
                  <a16:creationId xmlns="" xmlns:a16="http://schemas.microsoft.com/office/drawing/2014/main" id="{06399912-5EE4-4634-97F5-8F964A55E939}"/>
                </a:ext>
              </a:extLst>
            </p:cNvPr>
            <p:cNvSpPr txBox="1"/>
            <p:nvPr/>
          </p:nvSpPr>
          <p:spPr>
            <a:xfrm>
              <a:off x="7162152" y="5874964"/>
              <a:ext cx="484354" cy="215368"/>
            </a:xfrm>
            <a:prstGeom prst="rect">
              <a:avLst/>
            </a:prstGeom>
            <a:noFill/>
          </p:spPr>
          <p:txBody>
            <a:bodyPr wrap="square" lIns="0" tIns="0" rIns="0" bIns="0" rtlCol="0">
              <a:spAutoFit/>
            </a:bodyPr>
            <a:lstStyle/>
            <a:p>
              <a:pPr algn="ctr" defTabSz="769650" fontAlgn="auto">
                <a:spcBef>
                  <a:spcPts val="0"/>
                </a:spcBef>
                <a:spcAft>
                  <a:spcPts val="0"/>
                </a:spcAft>
                <a:defRPr/>
              </a:pPr>
              <a:r>
                <a:rPr lang="en-GB" sz="1178" kern="0" dirty="0">
                  <a:solidFill>
                    <a:prstClr val="white"/>
                  </a:solidFill>
                </a:rPr>
                <a:t>0</a:t>
              </a:r>
            </a:p>
          </p:txBody>
        </p:sp>
        <p:grpSp>
          <p:nvGrpSpPr>
            <p:cNvPr id="94" name="Group 93">
              <a:extLst>
                <a:ext uri="{FF2B5EF4-FFF2-40B4-BE49-F238E27FC236}">
                  <a16:creationId xmlns="" xmlns:a16="http://schemas.microsoft.com/office/drawing/2014/main" id="{E01D405F-AA30-48A0-A234-96AE82994C45}"/>
                </a:ext>
              </a:extLst>
            </p:cNvPr>
            <p:cNvGrpSpPr/>
            <p:nvPr/>
          </p:nvGrpSpPr>
          <p:grpSpPr>
            <a:xfrm>
              <a:off x="2082853" y="1770156"/>
              <a:ext cx="7152072" cy="2722702"/>
              <a:chOff x="2082853" y="1726614"/>
              <a:chExt cx="7152072" cy="2722702"/>
            </a:xfrm>
          </p:grpSpPr>
          <p:sp>
            <p:nvSpPr>
              <p:cNvPr id="113" name="Oval 6">
                <a:extLst>
                  <a:ext uri="{FF2B5EF4-FFF2-40B4-BE49-F238E27FC236}">
                    <a16:creationId xmlns="" xmlns:a16="http://schemas.microsoft.com/office/drawing/2014/main" id="{AD4FD9DE-F93A-47D0-928D-B885EA08294D}"/>
                  </a:ext>
                </a:extLst>
              </p:cNvPr>
              <p:cNvSpPr>
                <a:spLocks noChangeArrowheads="1"/>
              </p:cNvSpPr>
              <p:nvPr/>
            </p:nvSpPr>
            <p:spPr bwMode="auto">
              <a:xfrm>
                <a:off x="9119725" y="4333098"/>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14" name="Oval 7">
                <a:extLst>
                  <a:ext uri="{FF2B5EF4-FFF2-40B4-BE49-F238E27FC236}">
                    <a16:creationId xmlns="" xmlns:a16="http://schemas.microsoft.com/office/drawing/2014/main" id="{05B8D215-9E1D-44FE-BCCC-392A0F7E1392}"/>
                  </a:ext>
                </a:extLst>
              </p:cNvPr>
              <p:cNvSpPr>
                <a:spLocks noChangeArrowheads="1"/>
              </p:cNvSpPr>
              <p:nvPr/>
            </p:nvSpPr>
            <p:spPr bwMode="auto">
              <a:xfrm>
                <a:off x="8605269" y="4333098"/>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15" name="Oval 8">
                <a:extLst>
                  <a:ext uri="{FF2B5EF4-FFF2-40B4-BE49-F238E27FC236}">
                    <a16:creationId xmlns="" xmlns:a16="http://schemas.microsoft.com/office/drawing/2014/main" id="{D8ADA686-BD24-4450-BFA5-96A23A6705A1}"/>
                  </a:ext>
                </a:extLst>
              </p:cNvPr>
              <p:cNvSpPr>
                <a:spLocks noChangeArrowheads="1"/>
              </p:cNvSpPr>
              <p:nvPr/>
            </p:nvSpPr>
            <p:spPr bwMode="auto">
              <a:xfrm>
                <a:off x="6945586" y="4188454"/>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16" name="Oval 9">
                <a:extLst>
                  <a:ext uri="{FF2B5EF4-FFF2-40B4-BE49-F238E27FC236}">
                    <a16:creationId xmlns="" xmlns:a16="http://schemas.microsoft.com/office/drawing/2014/main" id="{F7E9ED0D-B88A-4A3F-A959-79B7BCB1FEB7}"/>
                  </a:ext>
                </a:extLst>
              </p:cNvPr>
              <p:cNvSpPr>
                <a:spLocks noChangeArrowheads="1"/>
              </p:cNvSpPr>
              <p:nvPr/>
            </p:nvSpPr>
            <p:spPr bwMode="auto">
              <a:xfrm>
                <a:off x="7222945" y="4333098"/>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17" name="Oval 10">
                <a:extLst>
                  <a:ext uri="{FF2B5EF4-FFF2-40B4-BE49-F238E27FC236}">
                    <a16:creationId xmlns="" xmlns:a16="http://schemas.microsoft.com/office/drawing/2014/main" id="{95E2A4F0-B3ED-45F4-85D9-98F3CC0974AB}"/>
                  </a:ext>
                </a:extLst>
              </p:cNvPr>
              <p:cNvSpPr>
                <a:spLocks noChangeArrowheads="1"/>
              </p:cNvSpPr>
              <p:nvPr/>
            </p:nvSpPr>
            <p:spPr bwMode="auto">
              <a:xfrm>
                <a:off x="6663755" y="4188454"/>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18" name="Oval 11">
                <a:extLst>
                  <a:ext uri="{FF2B5EF4-FFF2-40B4-BE49-F238E27FC236}">
                    <a16:creationId xmlns="" xmlns:a16="http://schemas.microsoft.com/office/drawing/2014/main" id="{47DAF076-0195-48CF-B085-250847F3A33C}"/>
                  </a:ext>
                </a:extLst>
              </p:cNvPr>
              <p:cNvSpPr>
                <a:spLocks noChangeArrowheads="1"/>
              </p:cNvSpPr>
              <p:nvPr/>
            </p:nvSpPr>
            <p:spPr bwMode="auto">
              <a:xfrm>
                <a:off x="6529548" y="4188454"/>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19" name="Oval 12">
                <a:extLst>
                  <a:ext uri="{FF2B5EF4-FFF2-40B4-BE49-F238E27FC236}">
                    <a16:creationId xmlns="" xmlns:a16="http://schemas.microsoft.com/office/drawing/2014/main" id="{014FA51B-1AB3-4027-9A43-5AA2D85FFBC1}"/>
                  </a:ext>
                </a:extLst>
              </p:cNvPr>
              <p:cNvSpPr>
                <a:spLocks noChangeArrowheads="1"/>
              </p:cNvSpPr>
              <p:nvPr/>
            </p:nvSpPr>
            <p:spPr bwMode="auto">
              <a:xfrm>
                <a:off x="5093539" y="3997524"/>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20" name="Oval 13">
                <a:extLst>
                  <a:ext uri="{FF2B5EF4-FFF2-40B4-BE49-F238E27FC236}">
                    <a16:creationId xmlns="" xmlns:a16="http://schemas.microsoft.com/office/drawing/2014/main" id="{E11BB8B3-A3AB-40D3-918B-25472F3A1D61}"/>
                  </a:ext>
                </a:extLst>
              </p:cNvPr>
              <p:cNvSpPr>
                <a:spLocks noChangeArrowheads="1"/>
              </p:cNvSpPr>
              <p:nvPr/>
            </p:nvSpPr>
            <p:spPr bwMode="auto">
              <a:xfrm>
                <a:off x="5008543" y="3919417"/>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21" name="Oval 14">
                <a:extLst>
                  <a:ext uri="{FF2B5EF4-FFF2-40B4-BE49-F238E27FC236}">
                    <a16:creationId xmlns="" xmlns:a16="http://schemas.microsoft.com/office/drawing/2014/main" id="{2B12835F-095D-4A98-9BBA-731BB7985405}"/>
                  </a:ext>
                </a:extLst>
              </p:cNvPr>
              <p:cNvSpPr>
                <a:spLocks noChangeArrowheads="1"/>
              </p:cNvSpPr>
              <p:nvPr/>
            </p:nvSpPr>
            <p:spPr bwMode="auto">
              <a:xfrm>
                <a:off x="4619344" y="3919417"/>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22" name="Oval 15">
                <a:extLst>
                  <a:ext uri="{FF2B5EF4-FFF2-40B4-BE49-F238E27FC236}">
                    <a16:creationId xmlns="" xmlns:a16="http://schemas.microsoft.com/office/drawing/2014/main" id="{54C229FF-BCED-440B-AFDC-7AE1D25EED47}"/>
                  </a:ext>
                </a:extLst>
              </p:cNvPr>
              <p:cNvSpPr>
                <a:spLocks noChangeArrowheads="1"/>
              </p:cNvSpPr>
              <p:nvPr/>
            </p:nvSpPr>
            <p:spPr bwMode="auto">
              <a:xfrm>
                <a:off x="5071176" y="3997524"/>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23" name="Oval 16">
                <a:extLst>
                  <a:ext uri="{FF2B5EF4-FFF2-40B4-BE49-F238E27FC236}">
                    <a16:creationId xmlns="" xmlns:a16="http://schemas.microsoft.com/office/drawing/2014/main" id="{7BFABFE8-4516-428A-9A2F-59AAF078C8BA}"/>
                  </a:ext>
                </a:extLst>
              </p:cNvPr>
              <p:cNvSpPr>
                <a:spLocks noChangeArrowheads="1"/>
              </p:cNvSpPr>
              <p:nvPr/>
            </p:nvSpPr>
            <p:spPr bwMode="auto">
              <a:xfrm>
                <a:off x="4516454" y="3919417"/>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24" name="Oval 17">
                <a:extLst>
                  <a:ext uri="{FF2B5EF4-FFF2-40B4-BE49-F238E27FC236}">
                    <a16:creationId xmlns="" xmlns:a16="http://schemas.microsoft.com/office/drawing/2014/main" id="{AAAAC18E-C6B2-4ACF-B839-99F33416F5D5}"/>
                  </a:ext>
                </a:extLst>
              </p:cNvPr>
              <p:cNvSpPr>
                <a:spLocks noChangeArrowheads="1"/>
              </p:cNvSpPr>
              <p:nvPr/>
            </p:nvSpPr>
            <p:spPr bwMode="auto">
              <a:xfrm>
                <a:off x="4015421" y="3795020"/>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25" name="Oval 18">
                <a:extLst>
                  <a:ext uri="{FF2B5EF4-FFF2-40B4-BE49-F238E27FC236}">
                    <a16:creationId xmlns="" xmlns:a16="http://schemas.microsoft.com/office/drawing/2014/main" id="{AE2CE4EF-7770-4FC7-82FC-9C045773EAE8}"/>
                  </a:ext>
                </a:extLst>
              </p:cNvPr>
              <p:cNvSpPr>
                <a:spLocks noChangeArrowheads="1"/>
              </p:cNvSpPr>
              <p:nvPr/>
            </p:nvSpPr>
            <p:spPr bwMode="auto">
              <a:xfrm>
                <a:off x="3505435" y="3508628"/>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26" name="Oval 19">
                <a:extLst>
                  <a:ext uri="{FF2B5EF4-FFF2-40B4-BE49-F238E27FC236}">
                    <a16:creationId xmlns="" xmlns:a16="http://schemas.microsoft.com/office/drawing/2014/main" id="{13ED9EB4-EBD5-41B4-9DA3-B2FFD220CED2}"/>
                  </a:ext>
                </a:extLst>
              </p:cNvPr>
              <p:cNvSpPr>
                <a:spLocks noChangeArrowheads="1"/>
              </p:cNvSpPr>
              <p:nvPr/>
            </p:nvSpPr>
            <p:spPr bwMode="auto">
              <a:xfrm>
                <a:off x="3500960" y="3450770"/>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27" name="Oval 20">
                <a:extLst>
                  <a:ext uri="{FF2B5EF4-FFF2-40B4-BE49-F238E27FC236}">
                    <a16:creationId xmlns="" xmlns:a16="http://schemas.microsoft.com/office/drawing/2014/main" id="{5BE2F35E-8300-4B12-B3C3-ACD7DC74861F}"/>
                  </a:ext>
                </a:extLst>
              </p:cNvPr>
              <p:cNvSpPr>
                <a:spLocks noChangeArrowheads="1"/>
              </p:cNvSpPr>
              <p:nvPr/>
            </p:nvSpPr>
            <p:spPr bwMode="auto">
              <a:xfrm>
                <a:off x="3469650" y="3450770"/>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28" name="Oval 21">
                <a:extLst>
                  <a:ext uri="{FF2B5EF4-FFF2-40B4-BE49-F238E27FC236}">
                    <a16:creationId xmlns="" xmlns:a16="http://schemas.microsoft.com/office/drawing/2014/main" id="{F9946C7F-B865-48CA-BACE-8589E629478E}"/>
                  </a:ext>
                </a:extLst>
              </p:cNvPr>
              <p:cNvSpPr>
                <a:spLocks noChangeArrowheads="1"/>
              </p:cNvSpPr>
              <p:nvPr/>
            </p:nvSpPr>
            <p:spPr bwMode="auto">
              <a:xfrm>
                <a:off x="3380178" y="3352413"/>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29" name="Oval 22">
                <a:extLst>
                  <a:ext uri="{FF2B5EF4-FFF2-40B4-BE49-F238E27FC236}">
                    <a16:creationId xmlns="" xmlns:a16="http://schemas.microsoft.com/office/drawing/2014/main" id="{DDF6DB28-4990-4B7D-9FE1-D442DB56A217}"/>
                  </a:ext>
                </a:extLst>
              </p:cNvPr>
              <p:cNvSpPr>
                <a:spLocks noChangeArrowheads="1"/>
              </p:cNvSpPr>
              <p:nvPr/>
            </p:nvSpPr>
            <p:spPr bwMode="auto">
              <a:xfrm>
                <a:off x="3201234" y="3352413"/>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30" name="Oval 23">
                <a:extLst>
                  <a:ext uri="{FF2B5EF4-FFF2-40B4-BE49-F238E27FC236}">
                    <a16:creationId xmlns="" xmlns:a16="http://schemas.microsoft.com/office/drawing/2014/main" id="{FAFA30A7-EB0F-484E-BF4D-EEEAD7A67311}"/>
                  </a:ext>
                </a:extLst>
              </p:cNvPr>
              <p:cNvSpPr>
                <a:spLocks noChangeArrowheads="1"/>
              </p:cNvSpPr>
              <p:nvPr/>
            </p:nvSpPr>
            <p:spPr bwMode="auto">
              <a:xfrm>
                <a:off x="3165449" y="3262731"/>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31" name="Oval 24">
                <a:extLst>
                  <a:ext uri="{FF2B5EF4-FFF2-40B4-BE49-F238E27FC236}">
                    <a16:creationId xmlns="" xmlns:a16="http://schemas.microsoft.com/office/drawing/2014/main" id="{2E9655DC-05B6-4139-9190-7E88A50489F2}"/>
                  </a:ext>
                </a:extLst>
              </p:cNvPr>
              <p:cNvSpPr>
                <a:spLocks noChangeArrowheads="1"/>
              </p:cNvSpPr>
              <p:nvPr/>
            </p:nvSpPr>
            <p:spPr bwMode="auto">
              <a:xfrm>
                <a:off x="2825457" y="3135444"/>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32" name="Oval 25">
                <a:extLst>
                  <a:ext uri="{FF2B5EF4-FFF2-40B4-BE49-F238E27FC236}">
                    <a16:creationId xmlns="" xmlns:a16="http://schemas.microsoft.com/office/drawing/2014/main" id="{E9DF25A0-2037-402C-8A7F-DEDB22FE2AE9}"/>
                  </a:ext>
                </a:extLst>
              </p:cNvPr>
              <p:cNvSpPr>
                <a:spLocks noChangeArrowheads="1"/>
              </p:cNvSpPr>
              <p:nvPr/>
            </p:nvSpPr>
            <p:spPr bwMode="auto">
              <a:xfrm>
                <a:off x="2807563" y="3048657"/>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33" name="Oval 26">
                <a:extLst>
                  <a:ext uri="{FF2B5EF4-FFF2-40B4-BE49-F238E27FC236}">
                    <a16:creationId xmlns="" xmlns:a16="http://schemas.microsoft.com/office/drawing/2014/main" id="{D32C2A9D-3E98-4F53-AE17-413F8EBA2D69}"/>
                  </a:ext>
                </a:extLst>
              </p:cNvPr>
              <p:cNvSpPr>
                <a:spLocks noChangeArrowheads="1"/>
              </p:cNvSpPr>
              <p:nvPr/>
            </p:nvSpPr>
            <p:spPr bwMode="auto">
              <a:xfrm>
                <a:off x="2525731" y="2843264"/>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34" name="Oval 27">
                <a:extLst>
                  <a:ext uri="{FF2B5EF4-FFF2-40B4-BE49-F238E27FC236}">
                    <a16:creationId xmlns="" xmlns:a16="http://schemas.microsoft.com/office/drawing/2014/main" id="{3A87FE0B-E0FB-4784-B303-DE7736A0AE82}"/>
                  </a:ext>
                </a:extLst>
              </p:cNvPr>
              <p:cNvSpPr>
                <a:spLocks noChangeArrowheads="1"/>
              </p:cNvSpPr>
              <p:nvPr/>
            </p:nvSpPr>
            <p:spPr bwMode="auto">
              <a:xfrm>
                <a:off x="2480997" y="2632085"/>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35" name="Oval 28">
                <a:extLst>
                  <a:ext uri="{FF2B5EF4-FFF2-40B4-BE49-F238E27FC236}">
                    <a16:creationId xmlns="" xmlns:a16="http://schemas.microsoft.com/office/drawing/2014/main" id="{616B3E8B-2343-4B50-AB34-D09DED714081}"/>
                  </a:ext>
                </a:extLst>
              </p:cNvPr>
              <p:cNvSpPr>
                <a:spLocks noChangeArrowheads="1"/>
              </p:cNvSpPr>
              <p:nvPr/>
            </p:nvSpPr>
            <p:spPr bwMode="auto">
              <a:xfrm>
                <a:off x="2431786" y="2391976"/>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36" name="Oval 29">
                <a:extLst>
                  <a:ext uri="{FF2B5EF4-FFF2-40B4-BE49-F238E27FC236}">
                    <a16:creationId xmlns="" xmlns:a16="http://schemas.microsoft.com/office/drawing/2014/main" id="{D17B1E9A-82E4-4E91-87BB-5848A269F439}"/>
                  </a:ext>
                </a:extLst>
              </p:cNvPr>
              <p:cNvSpPr>
                <a:spLocks noChangeArrowheads="1"/>
              </p:cNvSpPr>
              <p:nvPr/>
            </p:nvSpPr>
            <p:spPr bwMode="auto">
              <a:xfrm>
                <a:off x="2190214" y="2273367"/>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37" name="Oval 30">
                <a:extLst>
                  <a:ext uri="{FF2B5EF4-FFF2-40B4-BE49-F238E27FC236}">
                    <a16:creationId xmlns="" xmlns:a16="http://schemas.microsoft.com/office/drawing/2014/main" id="{8C267C29-635A-47C3-8646-D4988821D461}"/>
                  </a:ext>
                </a:extLst>
              </p:cNvPr>
              <p:cNvSpPr>
                <a:spLocks noChangeArrowheads="1"/>
              </p:cNvSpPr>
              <p:nvPr/>
            </p:nvSpPr>
            <p:spPr bwMode="auto">
              <a:xfrm>
                <a:off x="2141007" y="1958043"/>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38" name="Oval 31">
                <a:extLst>
                  <a:ext uri="{FF2B5EF4-FFF2-40B4-BE49-F238E27FC236}">
                    <a16:creationId xmlns="" xmlns:a16="http://schemas.microsoft.com/office/drawing/2014/main" id="{AB56E723-7DDE-443E-87B6-B4FF95F86928}"/>
                  </a:ext>
                </a:extLst>
              </p:cNvPr>
              <p:cNvSpPr>
                <a:spLocks noChangeArrowheads="1"/>
              </p:cNvSpPr>
              <p:nvPr/>
            </p:nvSpPr>
            <p:spPr bwMode="auto">
              <a:xfrm>
                <a:off x="2123113" y="1879934"/>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39" name="Oval 32">
                <a:extLst>
                  <a:ext uri="{FF2B5EF4-FFF2-40B4-BE49-F238E27FC236}">
                    <a16:creationId xmlns="" xmlns:a16="http://schemas.microsoft.com/office/drawing/2014/main" id="{9437C9BD-6944-41E0-B035-1A95E7DA2A3A}"/>
                  </a:ext>
                </a:extLst>
              </p:cNvPr>
              <p:cNvSpPr>
                <a:spLocks noChangeArrowheads="1"/>
              </p:cNvSpPr>
              <p:nvPr/>
            </p:nvSpPr>
            <p:spPr bwMode="auto">
              <a:xfrm>
                <a:off x="2082853" y="1726614"/>
                <a:ext cx="115200" cy="116218"/>
              </a:xfrm>
              <a:prstGeom prst="ellipse">
                <a:avLst/>
              </a:prstGeom>
              <a:solidFill>
                <a:srgbClr val="D5ABFF"/>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grpSp>
        <p:sp>
          <p:nvSpPr>
            <p:cNvPr id="95" name="Freeform 33">
              <a:extLst>
                <a:ext uri="{FF2B5EF4-FFF2-40B4-BE49-F238E27FC236}">
                  <a16:creationId xmlns="" xmlns:a16="http://schemas.microsoft.com/office/drawing/2014/main" id="{D8108167-52AB-41D8-8A2A-A98D37143A55}"/>
                </a:ext>
              </a:extLst>
            </p:cNvPr>
            <p:cNvSpPr>
              <a:spLocks/>
            </p:cNvSpPr>
            <p:nvPr/>
          </p:nvSpPr>
          <p:spPr bwMode="auto">
            <a:xfrm>
              <a:off x="1846354" y="1633462"/>
              <a:ext cx="5511398" cy="3072238"/>
            </a:xfrm>
            <a:custGeom>
              <a:avLst/>
              <a:gdLst>
                <a:gd name="T0" fmla="*/ 0 w 1232"/>
                <a:gd name="T1" fmla="*/ 0 h 1062"/>
                <a:gd name="T2" fmla="*/ 26 w 1232"/>
                <a:gd name="T3" fmla="*/ 0 h 1062"/>
                <a:gd name="T4" fmla="*/ 26 w 1232"/>
                <a:gd name="T5" fmla="*/ 19 h 1062"/>
                <a:gd name="T6" fmla="*/ 39 w 1232"/>
                <a:gd name="T7" fmla="*/ 19 h 1062"/>
                <a:gd name="T8" fmla="*/ 39 w 1232"/>
                <a:gd name="T9" fmla="*/ 43 h 1062"/>
                <a:gd name="T10" fmla="*/ 47 w 1232"/>
                <a:gd name="T11" fmla="*/ 43 h 1062"/>
                <a:gd name="T12" fmla="*/ 47 w 1232"/>
                <a:gd name="T13" fmla="*/ 61 h 1062"/>
                <a:gd name="T14" fmla="*/ 51 w 1232"/>
                <a:gd name="T15" fmla="*/ 61 h 1062"/>
                <a:gd name="T16" fmla="*/ 51 w 1232"/>
                <a:gd name="T17" fmla="*/ 101 h 1062"/>
                <a:gd name="T18" fmla="*/ 57 w 1232"/>
                <a:gd name="T19" fmla="*/ 101 h 1062"/>
                <a:gd name="T20" fmla="*/ 57 w 1232"/>
                <a:gd name="T21" fmla="*/ 122 h 1062"/>
                <a:gd name="T22" fmla="*/ 69 w 1232"/>
                <a:gd name="T23" fmla="*/ 122 h 1062"/>
                <a:gd name="T24" fmla="*/ 69 w 1232"/>
                <a:gd name="T25" fmla="*/ 206 h 1062"/>
                <a:gd name="T26" fmla="*/ 71 w 1232"/>
                <a:gd name="T27" fmla="*/ 206 h 1062"/>
                <a:gd name="T28" fmla="*/ 71 w 1232"/>
                <a:gd name="T29" fmla="*/ 244 h 1062"/>
                <a:gd name="T30" fmla="*/ 75 w 1232"/>
                <a:gd name="T31" fmla="*/ 244 h 1062"/>
                <a:gd name="T32" fmla="*/ 75 w 1232"/>
                <a:gd name="T33" fmla="*/ 250 h 1062"/>
                <a:gd name="T34" fmla="*/ 76 w 1232"/>
                <a:gd name="T35" fmla="*/ 250 h 1062"/>
                <a:gd name="T36" fmla="*/ 76 w 1232"/>
                <a:gd name="T37" fmla="*/ 329 h 1062"/>
                <a:gd name="T38" fmla="*/ 131 w 1232"/>
                <a:gd name="T39" fmla="*/ 329 h 1062"/>
                <a:gd name="T40" fmla="*/ 131 w 1232"/>
                <a:gd name="T41" fmla="*/ 351 h 1062"/>
                <a:gd name="T42" fmla="*/ 145 w 1232"/>
                <a:gd name="T43" fmla="*/ 351 h 1062"/>
                <a:gd name="T44" fmla="*/ 145 w 1232"/>
                <a:gd name="T45" fmla="*/ 418 h 1062"/>
                <a:gd name="T46" fmla="*/ 146 w 1232"/>
                <a:gd name="T47" fmla="*/ 418 h 1062"/>
                <a:gd name="T48" fmla="*/ 146 w 1232"/>
                <a:gd name="T49" fmla="*/ 440 h 1062"/>
                <a:gd name="T50" fmla="*/ 149 w 1232"/>
                <a:gd name="T51" fmla="*/ 440 h 1062"/>
                <a:gd name="T52" fmla="*/ 149 w 1232"/>
                <a:gd name="T53" fmla="*/ 485 h 1062"/>
                <a:gd name="T54" fmla="*/ 151 w 1232"/>
                <a:gd name="T55" fmla="*/ 485 h 1062"/>
                <a:gd name="T56" fmla="*/ 151 w 1232"/>
                <a:gd name="T57" fmla="*/ 529 h 1062"/>
                <a:gd name="T58" fmla="*/ 155 w 1232"/>
                <a:gd name="T59" fmla="*/ 529 h 1062"/>
                <a:gd name="T60" fmla="*/ 155 w 1232"/>
                <a:gd name="T61" fmla="*/ 573 h 1062"/>
                <a:gd name="T62" fmla="*/ 159 w 1232"/>
                <a:gd name="T63" fmla="*/ 573 h 1062"/>
                <a:gd name="T64" fmla="*/ 159 w 1232"/>
                <a:gd name="T65" fmla="*/ 619 h 1062"/>
                <a:gd name="T66" fmla="*/ 169 w 1232"/>
                <a:gd name="T67" fmla="*/ 619 h 1062"/>
                <a:gd name="T68" fmla="*/ 169 w 1232"/>
                <a:gd name="T69" fmla="*/ 645 h 1062"/>
                <a:gd name="T70" fmla="*/ 182 w 1232"/>
                <a:gd name="T71" fmla="*/ 645 h 1062"/>
                <a:gd name="T72" fmla="*/ 182 w 1232"/>
                <a:gd name="T73" fmla="*/ 671 h 1062"/>
                <a:gd name="T74" fmla="*/ 191 w 1232"/>
                <a:gd name="T75" fmla="*/ 671 h 1062"/>
                <a:gd name="T76" fmla="*/ 191 w 1232"/>
                <a:gd name="T77" fmla="*/ 693 h 1062"/>
                <a:gd name="T78" fmla="*/ 193 w 1232"/>
                <a:gd name="T79" fmla="*/ 693 h 1062"/>
                <a:gd name="T80" fmla="*/ 193 w 1232"/>
                <a:gd name="T81" fmla="*/ 718 h 1062"/>
                <a:gd name="T82" fmla="*/ 200 w 1232"/>
                <a:gd name="T83" fmla="*/ 718 h 1062"/>
                <a:gd name="T84" fmla="*/ 200 w 1232"/>
                <a:gd name="T85" fmla="*/ 742 h 1062"/>
                <a:gd name="T86" fmla="*/ 224 w 1232"/>
                <a:gd name="T87" fmla="*/ 742 h 1062"/>
                <a:gd name="T88" fmla="*/ 224 w 1232"/>
                <a:gd name="T89" fmla="*/ 771 h 1062"/>
                <a:gd name="T90" fmla="*/ 229 w 1232"/>
                <a:gd name="T91" fmla="*/ 771 h 1062"/>
                <a:gd name="T92" fmla="*/ 229 w 1232"/>
                <a:gd name="T93" fmla="*/ 834 h 1062"/>
                <a:gd name="T94" fmla="*/ 231 w 1232"/>
                <a:gd name="T95" fmla="*/ 834 h 1062"/>
                <a:gd name="T96" fmla="*/ 231 w 1232"/>
                <a:gd name="T97" fmla="*/ 906 h 1062"/>
                <a:gd name="T98" fmla="*/ 274 w 1232"/>
                <a:gd name="T99" fmla="*/ 906 h 1062"/>
                <a:gd name="T100" fmla="*/ 274 w 1232"/>
                <a:gd name="T101" fmla="*/ 931 h 1062"/>
                <a:gd name="T102" fmla="*/ 302 w 1232"/>
                <a:gd name="T103" fmla="*/ 931 h 1062"/>
                <a:gd name="T104" fmla="*/ 302 w 1232"/>
                <a:gd name="T105" fmla="*/ 963 h 1062"/>
                <a:gd name="T106" fmla="*/ 460 w 1232"/>
                <a:gd name="T107" fmla="*/ 963 h 1062"/>
                <a:gd name="T108" fmla="*/ 460 w 1232"/>
                <a:gd name="T109" fmla="*/ 1007 h 1062"/>
                <a:gd name="T110" fmla="*/ 722 w 1232"/>
                <a:gd name="T111" fmla="*/ 1007 h 1062"/>
                <a:gd name="T112" fmla="*/ 722 w 1232"/>
                <a:gd name="T113" fmla="*/ 1062 h 1062"/>
                <a:gd name="T114" fmla="*/ 1232 w 1232"/>
                <a:gd name="T115" fmla="*/ 1062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2" h="1062">
                  <a:moveTo>
                    <a:pt x="0" y="0"/>
                  </a:moveTo>
                  <a:lnTo>
                    <a:pt x="26" y="0"/>
                  </a:lnTo>
                  <a:lnTo>
                    <a:pt x="26" y="19"/>
                  </a:lnTo>
                  <a:lnTo>
                    <a:pt x="39" y="19"/>
                  </a:lnTo>
                  <a:lnTo>
                    <a:pt x="39" y="43"/>
                  </a:lnTo>
                  <a:lnTo>
                    <a:pt x="47" y="43"/>
                  </a:lnTo>
                  <a:lnTo>
                    <a:pt x="47" y="61"/>
                  </a:lnTo>
                  <a:lnTo>
                    <a:pt x="51" y="61"/>
                  </a:lnTo>
                  <a:lnTo>
                    <a:pt x="51" y="101"/>
                  </a:lnTo>
                  <a:lnTo>
                    <a:pt x="57" y="101"/>
                  </a:lnTo>
                  <a:lnTo>
                    <a:pt x="57" y="122"/>
                  </a:lnTo>
                  <a:lnTo>
                    <a:pt x="69" y="122"/>
                  </a:lnTo>
                  <a:lnTo>
                    <a:pt x="69" y="206"/>
                  </a:lnTo>
                  <a:lnTo>
                    <a:pt x="71" y="206"/>
                  </a:lnTo>
                  <a:lnTo>
                    <a:pt x="71" y="244"/>
                  </a:lnTo>
                  <a:lnTo>
                    <a:pt x="75" y="244"/>
                  </a:lnTo>
                  <a:lnTo>
                    <a:pt x="75" y="250"/>
                  </a:lnTo>
                  <a:lnTo>
                    <a:pt x="76" y="250"/>
                  </a:lnTo>
                  <a:lnTo>
                    <a:pt x="76" y="329"/>
                  </a:lnTo>
                  <a:lnTo>
                    <a:pt x="131" y="329"/>
                  </a:lnTo>
                  <a:lnTo>
                    <a:pt x="131" y="351"/>
                  </a:lnTo>
                  <a:lnTo>
                    <a:pt x="145" y="351"/>
                  </a:lnTo>
                  <a:lnTo>
                    <a:pt x="145" y="418"/>
                  </a:lnTo>
                  <a:lnTo>
                    <a:pt x="146" y="418"/>
                  </a:lnTo>
                  <a:lnTo>
                    <a:pt x="146" y="440"/>
                  </a:lnTo>
                  <a:lnTo>
                    <a:pt x="149" y="440"/>
                  </a:lnTo>
                  <a:lnTo>
                    <a:pt x="149" y="485"/>
                  </a:lnTo>
                  <a:lnTo>
                    <a:pt x="151" y="485"/>
                  </a:lnTo>
                  <a:lnTo>
                    <a:pt x="151" y="529"/>
                  </a:lnTo>
                  <a:lnTo>
                    <a:pt x="155" y="529"/>
                  </a:lnTo>
                  <a:lnTo>
                    <a:pt x="155" y="573"/>
                  </a:lnTo>
                  <a:lnTo>
                    <a:pt x="159" y="573"/>
                  </a:lnTo>
                  <a:lnTo>
                    <a:pt x="159" y="619"/>
                  </a:lnTo>
                  <a:lnTo>
                    <a:pt x="169" y="619"/>
                  </a:lnTo>
                  <a:lnTo>
                    <a:pt x="169" y="645"/>
                  </a:lnTo>
                  <a:lnTo>
                    <a:pt x="182" y="645"/>
                  </a:lnTo>
                  <a:lnTo>
                    <a:pt x="182" y="671"/>
                  </a:lnTo>
                  <a:lnTo>
                    <a:pt x="191" y="671"/>
                  </a:lnTo>
                  <a:lnTo>
                    <a:pt x="191" y="693"/>
                  </a:lnTo>
                  <a:lnTo>
                    <a:pt x="193" y="693"/>
                  </a:lnTo>
                  <a:lnTo>
                    <a:pt x="193" y="718"/>
                  </a:lnTo>
                  <a:lnTo>
                    <a:pt x="200" y="718"/>
                  </a:lnTo>
                  <a:lnTo>
                    <a:pt x="200" y="742"/>
                  </a:lnTo>
                  <a:lnTo>
                    <a:pt x="224" y="742"/>
                  </a:lnTo>
                  <a:lnTo>
                    <a:pt x="224" y="771"/>
                  </a:lnTo>
                  <a:lnTo>
                    <a:pt x="229" y="771"/>
                  </a:lnTo>
                  <a:lnTo>
                    <a:pt x="229" y="834"/>
                  </a:lnTo>
                  <a:lnTo>
                    <a:pt x="231" y="834"/>
                  </a:lnTo>
                  <a:lnTo>
                    <a:pt x="231" y="906"/>
                  </a:lnTo>
                  <a:lnTo>
                    <a:pt x="274" y="906"/>
                  </a:lnTo>
                  <a:lnTo>
                    <a:pt x="274" y="931"/>
                  </a:lnTo>
                  <a:lnTo>
                    <a:pt x="302" y="931"/>
                  </a:lnTo>
                  <a:lnTo>
                    <a:pt x="302" y="963"/>
                  </a:lnTo>
                  <a:lnTo>
                    <a:pt x="460" y="963"/>
                  </a:lnTo>
                  <a:lnTo>
                    <a:pt x="460" y="1007"/>
                  </a:lnTo>
                  <a:lnTo>
                    <a:pt x="722" y="1007"/>
                  </a:lnTo>
                  <a:lnTo>
                    <a:pt x="722" y="1062"/>
                  </a:lnTo>
                  <a:lnTo>
                    <a:pt x="1232" y="1062"/>
                  </a:lnTo>
                </a:path>
              </a:pathLst>
            </a:custGeom>
            <a:noFill/>
            <a:ln w="38100" cap="flat">
              <a:solidFill>
                <a:srgbClr val="F2CE4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grpSp>
          <p:nvGrpSpPr>
            <p:cNvPr id="96" name="Group 95">
              <a:extLst>
                <a:ext uri="{FF2B5EF4-FFF2-40B4-BE49-F238E27FC236}">
                  <a16:creationId xmlns="" xmlns:a16="http://schemas.microsoft.com/office/drawing/2014/main" id="{962929FB-E3DF-4632-90D9-73E04ECE97BE}"/>
                </a:ext>
              </a:extLst>
            </p:cNvPr>
            <p:cNvGrpSpPr/>
            <p:nvPr/>
          </p:nvGrpSpPr>
          <p:grpSpPr>
            <a:xfrm>
              <a:off x="1806090" y="1588374"/>
              <a:ext cx="5626598" cy="3187439"/>
              <a:chOff x="1806090" y="1544832"/>
              <a:chExt cx="5626598" cy="3187439"/>
            </a:xfrm>
          </p:grpSpPr>
          <p:sp>
            <p:nvSpPr>
              <p:cNvPr id="98" name="Oval 34">
                <a:extLst>
                  <a:ext uri="{FF2B5EF4-FFF2-40B4-BE49-F238E27FC236}">
                    <a16:creationId xmlns="" xmlns:a16="http://schemas.microsoft.com/office/drawing/2014/main" id="{9127D671-A88A-444D-9B1A-28E4BF58EDC2}"/>
                  </a:ext>
                </a:extLst>
              </p:cNvPr>
              <p:cNvSpPr>
                <a:spLocks noChangeArrowheads="1"/>
              </p:cNvSpPr>
              <p:nvPr/>
            </p:nvSpPr>
            <p:spPr bwMode="auto">
              <a:xfrm>
                <a:off x="7317488" y="4617071"/>
                <a:ext cx="115200" cy="115200"/>
              </a:xfrm>
              <a:prstGeom prst="ellipse">
                <a:avLst/>
              </a:prstGeom>
              <a:solidFill>
                <a:srgbClr val="F2CE47"/>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99" name="Oval 35">
                <a:extLst>
                  <a:ext uri="{FF2B5EF4-FFF2-40B4-BE49-F238E27FC236}">
                    <a16:creationId xmlns="" xmlns:a16="http://schemas.microsoft.com/office/drawing/2014/main" id="{4A4CCA05-9BCB-4C66-BEB7-1AAAEED0EA3A}"/>
                  </a:ext>
                </a:extLst>
              </p:cNvPr>
              <p:cNvSpPr>
                <a:spLocks noChangeArrowheads="1"/>
              </p:cNvSpPr>
              <p:nvPr/>
            </p:nvSpPr>
            <p:spPr bwMode="auto">
              <a:xfrm>
                <a:off x="6404886" y="4617071"/>
                <a:ext cx="115200" cy="115200"/>
              </a:xfrm>
              <a:prstGeom prst="ellipse">
                <a:avLst/>
              </a:prstGeom>
              <a:solidFill>
                <a:srgbClr val="F2CE47"/>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00" name="Oval 36">
                <a:extLst>
                  <a:ext uri="{FF2B5EF4-FFF2-40B4-BE49-F238E27FC236}">
                    <a16:creationId xmlns="" xmlns:a16="http://schemas.microsoft.com/office/drawing/2014/main" id="{864B49D1-0039-4078-8F96-4526DDAC4D27}"/>
                  </a:ext>
                </a:extLst>
              </p:cNvPr>
              <p:cNvSpPr>
                <a:spLocks noChangeArrowheads="1"/>
              </p:cNvSpPr>
              <p:nvPr/>
            </p:nvSpPr>
            <p:spPr bwMode="auto">
              <a:xfrm>
                <a:off x="4915200" y="4452178"/>
                <a:ext cx="115200" cy="115200"/>
              </a:xfrm>
              <a:prstGeom prst="ellipse">
                <a:avLst/>
              </a:prstGeom>
              <a:solidFill>
                <a:srgbClr val="F2CE47"/>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01" name="Oval 37">
                <a:extLst>
                  <a:ext uri="{FF2B5EF4-FFF2-40B4-BE49-F238E27FC236}">
                    <a16:creationId xmlns="" xmlns:a16="http://schemas.microsoft.com/office/drawing/2014/main" id="{9F1DDEF9-FE5C-4881-A4AB-990CF0BA4B4D}"/>
                  </a:ext>
                </a:extLst>
              </p:cNvPr>
              <p:cNvSpPr>
                <a:spLocks noChangeArrowheads="1"/>
              </p:cNvSpPr>
              <p:nvPr/>
            </p:nvSpPr>
            <p:spPr bwMode="auto">
              <a:xfrm>
                <a:off x="3756553" y="4330676"/>
                <a:ext cx="115200" cy="115200"/>
              </a:xfrm>
              <a:prstGeom prst="ellipse">
                <a:avLst/>
              </a:prstGeom>
              <a:solidFill>
                <a:srgbClr val="F2CE47"/>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02" name="Oval 38">
                <a:extLst>
                  <a:ext uri="{FF2B5EF4-FFF2-40B4-BE49-F238E27FC236}">
                    <a16:creationId xmlns="" xmlns:a16="http://schemas.microsoft.com/office/drawing/2014/main" id="{5066A77D-A652-4E73-8E7F-5D03750BA7BE}"/>
                  </a:ext>
                </a:extLst>
              </p:cNvPr>
              <p:cNvSpPr>
                <a:spLocks noChangeArrowheads="1"/>
              </p:cNvSpPr>
              <p:nvPr/>
            </p:nvSpPr>
            <p:spPr bwMode="auto">
              <a:xfrm>
                <a:off x="3166046" y="4322847"/>
                <a:ext cx="115200" cy="115200"/>
              </a:xfrm>
              <a:prstGeom prst="ellipse">
                <a:avLst/>
              </a:prstGeom>
              <a:solidFill>
                <a:srgbClr val="F2CE47"/>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03" name="Oval 39">
                <a:extLst>
                  <a:ext uri="{FF2B5EF4-FFF2-40B4-BE49-F238E27FC236}">
                    <a16:creationId xmlns="" xmlns:a16="http://schemas.microsoft.com/office/drawing/2014/main" id="{0A3A6F68-EE6F-48AB-A4CF-CC9FA4A22A26}"/>
                  </a:ext>
                </a:extLst>
              </p:cNvPr>
              <p:cNvSpPr>
                <a:spLocks noChangeArrowheads="1"/>
              </p:cNvSpPr>
              <p:nvPr/>
            </p:nvSpPr>
            <p:spPr bwMode="auto">
              <a:xfrm>
                <a:off x="3116838" y="4238105"/>
                <a:ext cx="115200" cy="115200"/>
              </a:xfrm>
              <a:prstGeom prst="ellipse">
                <a:avLst/>
              </a:prstGeom>
              <a:solidFill>
                <a:srgbClr val="F2CE47"/>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04" name="Oval 40">
                <a:extLst>
                  <a:ext uri="{FF2B5EF4-FFF2-40B4-BE49-F238E27FC236}">
                    <a16:creationId xmlns="" xmlns:a16="http://schemas.microsoft.com/office/drawing/2014/main" id="{242E7D6E-068F-470E-BBEE-D611732E1F60}"/>
                  </a:ext>
                </a:extLst>
              </p:cNvPr>
              <p:cNvSpPr>
                <a:spLocks noChangeArrowheads="1"/>
              </p:cNvSpPr>
              <p:nvPr/>
            </p:nvSpPr>
            <p:spPr bwMode="auto">
              <a:xfrm>
                <a:off x="2794741" y="3691350"/>
                <a:ext cx="115200" cy="115200"/>
              </a:xfrm>
              <a:prstGeom prst="ellipse">
                <a:avLst/>
              </a:prstGeom>
              <a:solidFill>
                <a:srgbClr val="F2CE47"/>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05" name="Oval 41">
                <a:extLst>
                  <a:ext uri="{FF2B5EF4-FFF2-40B4-BE49-F238E27FC236}">
                    <a16:creationId xmlns="" xmlns:a16="http://schemas.microsoft.com/office/drawing/2014/main" id="{06D379AC-5BDC-4057-9E99-C7552A3C0AB6}"/>
                  </a:ext>
                </a:extLst>
              </p:cNvPr>
              <p:cNvSpPr>
                <a:spLocks noChangeArrowheads="1"/>
              </p:cNvSpPr>
              <p:nvPr/>
            </p:nvSpPr>
            <p:spPr bwMode="auto">
              <a:xfrm>
                <a:off x="2656059" y="3546706"/>
                <a:ext cx="115200" cy="115200"/>
              </a:xfrm>
              <a:prstGeom prst="ellipse">
                <a:avLst/>
              </a:prstGeom>
              <a:solidFill>
                <a:srgbClr val="F2CE47"/>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06" name="Oval 42">
                <a:extLst>
                  <a:ext uri="{FF2B5EF4-FFF2-40B4-BE49-F238E27FC236}">
                    <a16:creationId xmlns="" xmlns:a16="http://schemas.microsoft.com/office/drawing/2014/main" id="{3A0865F4-1A35-4876-8A87-0DE405C63E77}"/>
                  </a:ext>
                </a:extLst>
              </p:cNvPr>
              <p:cNvSpPr>
                <a:spLocks noChangeArrowheads="1"/>
              </p:cNvSpPr>
              <p:nvPr/>
            </p:nvSpPr>
            <p:spPr bwMode="auto">
              <a:xfrm>
                <a:off x="2512906" y="3268988"/>
                <a:ext cx="115200" cy="115200"/>
              </a:xfrm>
              <a:prstGeom prst="ellipse">
                <a:avLst/>
              </a:prstGeom>
              <a:solidFill>
                <a:srgbClr val="F2CE47"/>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07" name="Oval 43">
                <a:extLst>
                  <a:ext uri="{FF2B5EF4-FFF2-40B4-BE49-F238E27FC236}">
                    <a16:creationId xmlns="" xmlns:a16="http://schemas.microsoft.com/office/drawing/2014/main" id="{A3EF542C-9F60-4B4D-9091-2835FAFEDDE9}"/>
                  </a:ext>
                </a:extLst>
              </p:cNvPr>
              <p:cNvSpPr>
                <a:spLocks noChangeArrowheads="1"/>
              </p:cNvSpPr>
              <p:nvPr/>
            </p:nvSpPr>
            <p:spPr bwMode="auto">
              <a:xfrm>
                <a:off x="2499487" y="3202452"/>
                <a:ext cx="115200" cy="115200"/>
              </a:xfrm>
              <a:prstGeom prst="ellipse">
                <a:avLst/>
              </a:prstGeom>
              <a:solidFill>
                <a:srgbClr val="F2CE47"/>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08" name="Oval 44">
                <a:extLst>
                  <a:ext uri="{FF2B5EF4-FFF2-40B4-BE49-F238E27FC236}">
                    <a16:creationId xmlns="" xmlns:a16="http://schemas.microsoft.com/office/drawing/2014/main" id="{CDC4A24F-0CDE-4A15-985D-7646BA7000F9}"/>
                  </a:ext>
                </a:extLst>
              </p:cNvPr>
              <p:cNvSpPr>
                <a:spLocks noChangeArrowheads="1"/>
              </p:cNvSpPr>
              <p:nvPr/>
            </p:nvSpPr>
            <p:spPr bwMode="auto">
              <a:xfrm>
                <a:off x="2342914" y="2493698"/>
                <a:ext cx="115200" cy="115200"/>
              </a:xfrm>
              <a:prstGeom prst="ellipse">
                <a:avLst/>
              </a:prstGeom>
              <a:solidFill>
                <a:srgbClr val="F2CE47"/>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09" name="Oval 45">
                <a:extLst>
                  <a:ext uri="{FF2B5EF4-FFF2-40B4-BE49-F238E27FC236}">
                    <a16:creationId xmlns="" xmlns:a16="http://schemas.microsoft.com/office/drawing/2014/main" id="{21A76046-CA46-4676-B543-0C7B1B1B4F11}"/>
                  </a:ext>
                </a:extLst>
              </p:cNvPr>
              <p:cNvSpPr>
                <a:spLocks noChangeArrowheads="1"/>
              </p:cNvSpPr>
              <p:nvPr/>
            </p:nvSpPr>
            <p:spPr bwMode="auto">
              <a:xfrm>
                <a:off x="2146079" y="2493698"/>
                <a:ext cx="115200" cy="115200"/>
              </a:xfrm>
              <a:prstGeom prst="ellipse">
                <a:avLst/>
              </a:prstGeom>
              <a:solidFill>
                <a:srgbClr val="F2CE47"/>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10" name="Oval 46">
                <a:extLst>
                  <a:ext uri="{FF2B5EF4-FFF2-40B4-BE49-F238E27FC236}">
                    <a16:creationId xmlns="" xmlns:a16="http://schemas.microsoft.com/office/drawing/2014/main" id="{CF76D4F8-D446-48DF-A642-5AAE7A17D56B}"/>
                  </a:ext>
                </a:extLst>
              </p:cNvPr>
              <p:cNvSpPr>
                <a:spLocks noChangeArrowheads="1"/>
              </p:cNvSpPr>
              <p:nvPr/>
            </p:nvSpPr>
            <p:spPr bwMode="auto">
              <a:xfrm>
                <a:off x="2146079" y="2308554"/>
                <a:ext cx="115200" cy="115200"/>
              </a:xfrm>
              <a:prstGeom prst="ellipse">
                <a:avLst/>
              </a:prstGeom>
              <a:solidFill>
                <a:srgbClr val="F2CE47"/>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11" name="Oval 47">
                <a:extLst>
                  <a:ext uri="{FF2B5EF4-FFF2-40B4-BE49-F238E27FC236}">
                    <a16:creationId xmlns="" xmlns:a16="http://schemas.microsoft.com/office/drawing/2014/main" id="{3BE03C59-148C-4629-AF7D-78BFBB87A38B}"/>
                  </a:ext>
                </a:extLst>
              </p:cNvPr>
              <p:cNvSpPr>
                <a:spLocks noChangeArrowheads="1"/>
              </p:cNvSpPr>
              <p:nvPr/>
            </p:nvSpPr>
            <p:spPr bwMode="auto">
              <a:xfrm>
                <a:off x="2119235" y="2250696"/>
                <a:ext cx="115200" cy="115200"/>
              </a:xfrm>
              <a:prstGeom prst="ellipse">
                <a:avLst/>
              </a:prstGeom>
              <a:solidFill>
                <a:srgbClr val="F2CE47"/>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sp>
            <p:nvSpPr>
              <p:cNvPr id="112" name="Oval 48">
                <a:extLst>
                  <a:ext uri="{FF2B5EF4-FFF2-40B4-BE49-F238E27FC236}">
                    <a16:creationId xmlns="" xmlns:a16="http://schemas.microsoft.com/office/drawing/2014/main" id="{949C0153-DDE2-403D-AD6A-5818FDC72A03}"/>
                  </a:ext>
                </a:extLst>
              </p:cNvPr>
              <p:cNvSpPr>
                <a:spLocks noChangeArrowheads="1"/>
              </p:cNvSpPr>
              <p:nvPr/>
            </p:nvSpPr>
            <p:spPr bwMode="auto">
              <a:xfrm>
                <a:off x="1806090" y="1544832"/>
                <a:ext cx="115200" cy="115200"/>
              </a:xfrm>
              <a:prstGeom prst="ellipse">
                <a:avLst/>
              </a:prstGeom>
              <a:solidFill>
                <a:srgbClr val="F2CE47"/>
              </a:solidFill>
              <a:ln>
                <a:noFill/>
              </a:ln>
            </p:spPr>
            <p:txBody>
              <a:bodyPr vert="horz" wrap="square" lIns="76962" tIns="38481" rIns="76962" bIns="38481" numCol="1" anchor="t" anchorCtr="0" compatLnSpc="1">
                <a:prstTxWarp prst="textNoShape">
                  <a:avLst/>
                </a:prstTxWarp>
              </a:bodyPr>
              <a:lstStyle/>
              <a:p>
                <a:pPr defTabSz="769650" fontAlgn="auto">
                  <a:spcBef>
                    <a:spcPts val="0"/>
                  </a:spcBef>
                  <a:spcAft>
                    <a:spcPts val="0"/>
                  </a:spcAft>
                  <a:defRPr/>
                </a:pPr>
                <a:endParaRPr lang="en-GB" sz="1515" kern="0">
                  <a:solidFill>
                    <a:srgbClr val="113468"/>
                  </a:solidFill>
                </a:endParaRPr>
              </a:p>
            </p:txBody>
          </p:sp>
        </p:grpSp>
        <p:sp>
          <p:nvSpPr>
            <p:cNvPr id="97" name="TextBox 96">
              <a:extLst>
                <a:ext uri="{FF2B5EF4-FFF2-40B4-BE49-F238E27FC236}">
                  <a16:creationId xmlns="" xmlns:a16="http://schemas.microsoft.com/office/drawing/2014/main" id="{681B7B18-16BD-49D6-9E4F-ADD721FF57F3}"/>
                </a:ext>
              </a:extLst>
            </p:cNvPr>
            <p:cNvSpPr txBox="1"/>
            <p:nvPr/>
          </p:nvSpPr>
          <p:spPr>
            <a:xfrm>
              <a:off x="7384854" y="4531878"/>
              <a:ext cx="1401282" cy="386702"/>
            </a:xfrm>
            <a:prstGeom prst="rect">
              <a:avLst/>
            </a:prstGeom>
            <a:noFill/>
          </p:spPr>
          <p:txBody>
            <a:bodyPr wrap="square" rtlCol="0">
              <a:spAutoFit/>
            </a:bodyPr>
            <a:lstStyle/>
            <a:p>
              <a:pPr defTabSz="769650" fontAlgn="auto">
                <a:spcBef>
                  <a:spcPts val="0"/>
                </a:spcBef>
                <a:spcAft>
                  <a:spcPts val="0"/>
                </a:spcAft>
                <a:defRPr/>
              </a:pPr>
              <a:r>
                <a:rPr lang="en-US" sz="1515" kern="0" dirty="0">
                  <a:solidFill>
                    <a:srgbClr val="F2CE47"/>
                  </a:solidFill>
                </a:rPr>
                <a:t>Placebo</a:t>
              </a:r>
              <a:endParaRPr lang="en-GB" sz="1010" kern="0" dirty="0">
                <a:solidFill>
                  <a:srgbClr val="F2CE47"/>
                </a:solidFill>
              </a:endParaRPr>
            </a:p>
          </p:txBody>
        </p:sp>
      </p:grpSp>
      <p:graphicFrame>
        <p:nvGraphicFramePr>
          <p:cNvPr id="177" name="Table 176">
            <a:extLst>
              <a:ext uri="{FF2B5EF4-FFF2-40B4-BE49-F238E27FC236}">
                <a16:creationId xmlns="" xmlns:a16="http://schemas.microsoft.com/office/drawing/2014/main" id="{A8C976FA-3BCE-4E4C-A70A-49BAE1EBC716}"/>
              </a:ext>
            </a:extLst>
          </p:cNvPr>
          <p:cNvGraphicFramePr>
            <a:graphicFrameLocks noGrp="1"/>
          </p:cNvGraphicFramePr>
          <p:nvPr>
            <p:extLst/>
          </p:nvPr>
        </p:nvGraphicFramePr>
        <p:xfrm>
          <a:off x="5291012" y="1388944"/>
          <a:ext cx="3992386" cy="1805940"/>
        </p:xfrm>
        <a:graphic>
          <a:graphicData uri="http://schemas.openxmlformats.org/drawingml/2006/table">
            <a:tbl>
              <a:tblPr firstRow="1" bandRow="1"/>
              <a:tblGrid>
                <a:gridCol w="1818000">
                  <a:extLst>
                    <a:ext uri="{9D8B030D-6E8A-4147-A177-3AD203B41FA5}">
                      <a16:colId xmlns="" xmlns:a16="http://schemas.microsoft.com/office/drawing/2014/main" val="2244434444"/>
                    </a:ext>
                  </a:extLst>
                </a:gridCol>
                <a:gridCol w="1087193">
                  <a:extLst>
                    <a:ext uri="{9D8B030D-6E8A-4147-A177-3AD203B41FA5}">
                      <a16:colId xmlns="" xmlns:a16="http://schemas.microsoft.com/office/drawing/2014/main" val="3804996999"/>
                    </a:ext>
                  </a:extLst>
                </a:gridCol>
                <a:gridCol w="1087193">
                  <a:extLst>
                    <a:ext uri="{9D8B030D-6E8A-4147-A177-3AD203B41FA5}">
                      <a16:colId xmlns="" xmlns:a16="http://schemas.microsoft.com/office/drawing/2014/main" val="805593460"/>
                    </a:ext>
                  </a:extLst>
                </a:gridCol>
              </a:tblGrid>
              <a:tr h="59004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r"/>
                      <a:endParaRPr lang="en-US" sz="1000" b="1" dirty="0">
                        <a:solidFill>
                          <a:schemeClr val="bg1"/>
                        </a:solidFill>
                      </a:endParaRPr>
                    </a:p>
                  </a:txBody>
                  <a:tcPr marL="76962" marR="76962" marT="38481" marB="38481">
                    <a:lnL w="12700" cap="flat" cmpd="sng" algn="ctr">
                      <a:noFill/>
                      <a:prstDash val="solid"/>
                      <a:round/>
                      <a:headEnd type="none" w="med" len="med"/>
                      <a:tailEnd type="none" w="med" len="med"/>
                    </a:lnL>
                    <a:lnR w="12700" cmpd="sng">
                      <a:solidFill>
                        <a:sysClr val="window" lastClr="FFFFFF"/>
                      </a:solid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ctr" defTabSz="914400" rtl="0" eaLnBrk="1" latinLnBrk="0" hangingPunct="1"/>
                      <a:r>
                        <a:rPr lang="en-US" sz="1700" kern="1200" dirty="0">
                          <a:solidFill>
                            <a:schemeClr val="tx1"/>
                          </a:solidFill>
                        </a:rPr>
                        <a:t>Olaparib</a:t>
                      </a:r>
                    </a:p>
                    <a:p>
                      <a:pPr marL="0" algn="ctr" defTabSz="914400" rtl="0" eaLnBrk="1" latinLnBrk="0" hangingPunct="1"/>
                      <a:r>
                        <a:rPr lang="en-US" sz="1700" kern="1200" dirty="0">
                          <a:solidFill>
                            <a:schemeClr val="tx1"/>
                          </a:solidFill>
                        </a:rPr>
                        <a:t>(N=92)</a:t>
                      </a:r>
                      <a:endParaRPr lang="en-US" sz="1700" b="1" kern="1200" dirty="0">
                        <a:solidFill>
                          <a:schemeClr val="tx1"/>
                        </a:solidFill>
                        <a:latin typeface="+mn-lt"/>
                        <a:ea typeface="+mn-ea"/>
                        <a:cs typeface="+mn-cs"/>
                      </a:endParaRPr>
                    </a:p>
                  </a:txBody>
                  <a:tcPr marL="76962" marR="76962" marT="38481" marB="38481"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5AB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700" dirty="0">
                          <a:solidFill>
                            <a:schemeClr val="tx1"/>
                          </a:solidFill>
                          <a:effectLst/>
                        </a:rPr>
                        <a:t>Placebo</a:t>
                      </a:r>
                    </a:p>
                    <a:p>
                      <a:pPr algn="ctr"/>
                      <a:r>
                        <a:rPr lang="en-US" sz="1700" dirty="0">
                          <a:solidFill>
                            <a:schemeClr val="tx1"/>
                          </a:solidFill>
                          <a:effectLst/>
                        </a:rPr>
                        <a:t>(N=62)</a:t>
                      </a:r>
                      <a:endParaRPr lang="en-US" sz="1700" b="1" kern="1200" dirty="0">
                        <a:solidFill>
                          <a:schemeClr val="tx1"/>
                        </a:solidFill>
                        <a:latin typeface="+mn-lt"/>
                        <a:ea typeface="+mn-ea"/>
                        <a:cs typeface="+mn-cs"/>
                      </a:endParaRPr>
                    </a:p>
                  </a:txBody>
                  <a:tcPr marL="76962" marR="76962" marT="38481" marB="38481"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2CE47"/>
                    </a:solidFill>
                  </a:tcPr>
                </a:tc>
                <a:extLst>
                  <a:ext uri="{0D108BD9-81ED-4DB2-BD59-A6C34878D82A}">
                    <a16:rowId xmlns="" xmlns:a16="http://schemas.microsoft.com/office/drawing/2014/main" val="422251691"/>
                  </a:ext>
                </a:extLst>
              </a:tr>
              <a:tr h="3335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r" defTabSz="457200" rtl="0" eaLnBrk="1" latinLnBrk="0" hangingPunct="1"/>
                      <a:r>
                        <a:rPr lang="en-NZ" sz="1500" b="1" kern="1200" dirty="0">
                          <a:solidFill>
                            <a:schemeClr val="bg1"/>
                          </a:solidFill>
                        </a:rPr>
                        <a:t>Median PFS, months</a:t>
                      </a:r>
                      <a:endParaRPr lang="en-US" sz="1500" b="1" kern="1200" dirty="0">
                        <a:solidFill>
                          <a:schemeClr val="bg1"/>
                        </a:solidFill>
                        <a:latin typeface="+mn-lt"/>
                        <a:ea typeface="+mn-ea"/>
                        <a:cs typeface="+mn-cs"/>
                      </a:endParaRPr>
                    </a:p>
                  </a:txBody>
                  <a:tcPr marL="76962" marR="76962" marT="38481" marB="38481">
                    <a:lnL w="12700" cap="flat" cmpd="sng" algn="ctr">
                      <a:noFill/>
                      <a:prstDash val="solid"/>
                      <a:round/>
                      <a:headEnd type="none" w="med" len="med"/>
                      <a:tailEnd type="none" w="med" len="med"/>
                    </a:lnL>
                    <a:lnR w="12700" cmpd="sng">
                      <a:solidFill>
                        <a:sysClr val="window" lastClr="FFFFFF"/>
                      </a:solid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457200" rtl="0" eaLnBrk="1" latinLnBrk="0" hangingPunct="1"/>
                      <a:r>
                        <a:rPr lang="en-NZ" sz="1700" b="1" kern="1200" dirty="0"/>
                        <a:t>7.4</a:t>
                      </a:r>
                      <a:endParaRPr lang="en-US" sz="1700" b="1" kern="1200" dirty="0">
                        <a:solidFill>
                          <a:schemeClr val="dk1"/>
                        </a:solidFill>
                        <a:latin typeface="+mn-lt"/>
                        <a:ea typeface="+mn-ea"/>
                        <a:cs typeface="+mn-cs"/>
                      </a:endParaRPr>
                    </a:p>
                  </a:txBody>
                  <a:tcPr marL="76962" marR="76962" marT="38481" marB="3848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6A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457200" rtl="0" eaLnBrk="1" latinLnBrk="0" hangingPunct="1"/>
                      <a:r>
                        <a:rPr lang="en-NZ" sz="1700" b="1" kern="1200" dirty="0"/>
                        <a:t>3.8</a:t>
                      </a:r>
                      <a:endParaRPr lang="en-US" sz="1700" b="1" kern="1200" dirty="0">
                        <a:solidFill>
                          <a:schemeClr val="dk1"/>
                        </a:solidFill>
                        <a:latin typeface="+mn-lt"/>
                        <a:ea typeface="+mn-ea"/>
                        <a:cs typeface="+mn-cs"/>
                      </a:endParaRPr>
                    </a:p>
                  </a:txBody>
                  <a:tcPr marL="76962" marR="76962" marT="38481" marB="3848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6A9">
                        <a:tint val="40000"/>
                      </a:srgbClr>
                    </a:solidFill>
                  </a:tcPr>
                </a:tc>
                <a:extLst>
                  <a:ext uri="{0D108BD9-81ED-4DB2-BD59-A6C34878D82A}">
                    <a16:rowId xmlns="" xmlns:a16="http://schemas.microsoft.com/office/drawing/2014/main" val="458861866"/>
                  </a:ext>
                </a:extLst>
              </a:tr>
              <a:tr h="3335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endParaRPr lang="en-US" sz="1500" b="1" dirty="0">
                        <a:solidFill>
                          <a:schemeClr val="bg1"/>
                        </a:solidFill>
                      </a:endParaRPr>
                    </a:p>
                  </a:txBody>
                  <a:tcPr marL="76962" marR="76962" marT="38481" marB="38481">
                    <a:lnL w="12700" cap="flat" cmpd="sng" algn="ctr">
                      <a:noFill/>
                      <a:prstDash val="solid"/>
                      <a:round/>
                      <a:headEnd type="none" w="med" len="med"/>
                      <a:tailEnd type="none" w="med" len="med"/>
                    </a:lnL>
                    <a:lnR w="12700" cmpd="sng">
                      <a:solidFill>
                        <a:sysClr val="window" lastClr="FFFFFF"/>
                      </a:solid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NZ" sz="1700" b="1" dirty="0"/>
                        <a:t>HR 0.53</a:t>
                      </a:r>
                      <a:endParaRPr lang="en-US" sz="1700" b="1" dirty="0"/>
                    </a:p>
                  </a:txBody>
                  <a:tcPr marL="76962" marR="76962" marT="38481" marB="3848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6A9">
                        <a:tint val="20000"/>
                      </a:srgbClr>
                    </a:solidFill>
                  </a:tcPr>
                </a:tc>
                <a:tc hMerge="1">
                  <a:txBody>
                    <a:bodyPr/>
                    <a:lstStyle/>
                    <a:p>
                      <a:endParaRPr lang="en-GB"/>
                    </a:p>
                  </a:txBody>
                  <a:tcPr/>
                </a:tc>
                <a:extLst>
                  <a:ext uri="{0D108BD9-81ED-4DB2-BD59-A6C34878D82A}">
                    <a16:rowId xmlns="" xmlns:a16="http://schemas.microsoft.com/office/drawing/2014/main" val="2989620145"/>
                  </a:ext>
                </a:extLst>
              </a:tr>
              <a:tr h="53873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endParaRPr lang="en-US" sz="1500" b="1" dirty="0">
                        <a:solidFill>
                          <a:schemeClr val="bg1"/>
                        </a:solidFill>
                      </a:endParaRPr>
                    </a:p>
                  </a:txBody>
                  <a:tcPr marL="76962" marR="76962" marT="38481" marB="38481">
                    <a:lnL w="12700" cap="flat" cmpd="sng" algn="ctr">
                      <a:noFill/>
                      <a:prstDash val="solid"/>
                      <a:round/>
                      <a:headEnd type="none" w="med" len="med"/>
                      <a:tailEnd type="none" w="med" len="med"/>
                    </a:lnL>
                    <a:lnR w="12700" cmpd="sng">
                      <a:solidFill>
                        <a:sysClr val="window" lastClr="FFFFFF"/>
                      </a:solid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500" b="1" dirty="0"/>
                        <a:t>95% CI 0.35, 0.82; </a:t>
                      </a:r>
                      <a:r>
                        <a:rPr lang="en-US" sz="1500" b="1" i="1" dirty="0"/>
                        <a:t>P</a:t>
                      </a:r>
                      <a:r>
                        <a:rPr lang="en-US" sz="1500" b="1" dirty="0"/>
                        <a:t>=0.0038</a:t>
                      </a:r>
                    </a:p>
                  </a:txBody>
                  <a:tcPr marL="76962" marR="76962" marT="38481" marB="3848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6A9">
                        <a:tint val="40000"/>
                      </a:srgbClr>
                    </a:solidFill>
                  </a:tcPr>
                </a:tc>
                <a:tc hMerge="1">
                  <a:txBody>
                    <a:bodyPr/>
                    <a:lstStyle/>
                    <a:p>
                      <a:endParaRPr lang="en-GB"/>
                    </a:p>
                  </a:txBody>
                  <a:tcPr/>
                </a:tc>
                <a:extLst>
                  <a:ext uri="{0D108BD9-81ED-4DB2-BD59-A6C34878D82A}">
                    <a16:rowId xmlns="" xmlns:a16="http://schemas.microsoft.com/office/drawing/2014/main" val="3614569254"/>
                  </a:ext>
                </a:extLst>
              </a:tr>
            </a:tbl>
          </a:graphicData>
        </a:graphic>
      </p:graphicFrame>
      <p:sp>
        <p:nvSpPr>
          <p:cNvPr id="179" name="Rectangle: Rounded Corners 43">
            <a:extLst>
              <a:ext uri="{FF2B5EF4-FFF2-40B4-BE49-F238E27FC236}">
                <a16:creationId xmlns="" xmlns:a16="http://schemas.microsoft.com/office/drawing/2014/main" id="{1E99D7E0-4C0B-4D80-9A0B-2C353C8DE1FF}"/>
              </a:ext>
            </a:extLst>
          </p:cNvPr>
          <p:cNvSpPr/>
          <p:nvPr/>
        </p:nvSpPr>
        <p:spPr>
          <a:xfrm>
            <a:off x="6780587" y="3339798"/>
            <a:ext cx="2849451" cy="909000"/>
          </a:xfrm>
          <a:prstGeom prst="roundRect">
            <a:avLst>
              <a:gd name="adj" fmla="val 50"/>
            </a:avLst>
          </a:prstGeom>
          <a:solidFill>
            <a:sysClr val="window" lastClr="FFFFFF"/>
          </a:solidFill>
          <a:ln w="6350" cap="flat" cmpd="sng" algn="ctr">
            <a:solidFill>
              <a:srgbClr val="113468">
                <a:lumMod val="40000"/>
                <a:lumOff val="60000"/>
              </a:srgbClr>
            </a:solidFill>
            <a:prstDash val="solid"/>
            <a:miter lim="800000"/>
          </a:ln>
          <a:effectLst/>
        </p:spPr>
        <p:txBody>
          <a:bodyPr rIns="30300" rtlCol="0" anchor="ctr"/>
          <a:lstStyle/>
          <a:p>
            <a:pPr algn="ctr" defTabSz="769650" fontAlgn="auto">
              <a:spcBef>
                <a:spcPts val="0"/>
              </a:spcBef>
              <a:spcAft>
                <a:spcPts val="505"/>
              </a:spcAft>
              <a:defRPr/>
            </a:pPr>
            <a:r>
              <a:rPr lang="en-GB" sz="1515" b="1" kern="0" dirty="0">
                <a:solidFill>
                  <a:srgbClr val="113468"/>
                </a:solidFill>
                <a:latin typeface="Calibri" panose="020F0502020204030204"/>
                <a:ea typeface="Arial" charset="0"/>
              </a:rPr>
              <a:t>Progression-free at data cut-off:</a:t>
            </a:r>
            <a:r>
              <a:rPr lang="en-GB" sz="1515" b="1" kern="0" baseline="30000" dirty="0">
                <a:solidFill>
                  <a:srgbClr val="113468"/>
                </a:solidFill>
                <a:latin typeface="Calibri" panose="020F0502020204030204"/>
                <a:ea typeface="Arial" charset="0"/>
              </a:rPr>
              <a:t>†</a:t>
            </a:r>
            <a:endParaRPr lang="en-GB" sz="1515" b="1" kern="0" dirty="0">
              <a:solidFill>
                <a:srgbClr val="113468"/>
              </a:solidFill>
              <a:latin typeface="Calibri" panose="020F0502020204030204"/>
              <a:ea typeface="Arial" charset="0"/>
            </a:endParaRPr>
          </a:p>
          <a:p>
            <a:pPr algn="ctr" defTabSz="769650" fontAlgn="auto">
              <a:spcBef>
                <a:spcPts val="0"/>
              </a:spcBef>
              <a:spcAft>
                <a:spcPts val="505"/>
              </a:spcAft>
              <a:defRPr/>
            </a:pPr>
            <a:r>
              <a:rPr lang="en-GB" sz="1515" b="1" kern="0" dirty="0">
                <a:solidFill>
                  <a:srgbClr val="113468"/>
                </a:solidFill>
                <a:latin typeface="Calibri" panose="020F0502020204030204"/>
                <a:ea typeface="Arial" charset="0"/>
              </a:rPr>
              <a:t>30 olaparib patients (32.6%)</a:t>
            </a:r>
          </a:p>
          <a:p>
            <a:pPr algn="ctr" defTabSz="769650" fontAlgn="auto">
              <a:spcBef>
                <a:spcPts val="0"/>
              </a:spcBef>
              <a:spcAft>
                <a:spcPts val="505"/>
              </a:spcAft>
              <a:defRPr/>
            </a:pPr>
            <a:r>
              <a:rPr lang="en-GB" sz="1515" b="1" kern="0" dirty="0">
                <a:solidFill>
                  <a:srgbClr val="113468"/>
                </a:solidFill>
                <a:latin typeface="Calibri" panose="020F0502020204030204"/>
                <a:ea typeface="Arial" charset="0"/>
              </a:rPr>
              <a:t> 12 placebo patients (19.4%)</a:t>
            </a:r>
          </a:p>
        </p:txBody>
      </p:sp>
    </p:spTree>
    <p:extLst>
      <p:ext uri="{BB962C8B-B14F-4D97-AF65-F5344CB8AC3E}">
        <p14:creationId xmlns:p14="http://schemas.microsoft.com/office/powerpoint/2010/main" val="877996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566" y="365126"/>
            <a:ext cx="9802915" cy="417130"/>
          </a:xfrm>
        </p:spPr>
        <p:txBody>
          <a:bodyPr>
            <a:noAutofit/>
          </a:bodyPr>
          <a:lstStyle/>
          <a:p>
            <a:r>
              <a:rPr lang="en-US" sz="3400" dirty="0"/>
              <a:t>Primary endpoint: PFS by blinded independent central review</a:t>
            </a:r>
          </a:p>
        </p:txBody>
      </p:sp>
      <p:sp>
        <p:nvSpPr>
          <p:cNvPr id="3" name="Slide Number Placeholder 2"/>
          <p:cNvSpPr>
            <a:spLocks noGrp="1"/>
          </p:cNvSpPr>
          <p:nvPr>
            <p:ph type="sldNum" sz="quarter" idx="4"/>
          </p:nvPr>
        </p:nvSpPr>
        <p:spPr>
          <a:xfrm>
            <a:off x="9807657" y="6366129"/>
            <a:ext cx="322719" cy="365125"/>
          </a:xfrm>
        </p:spPr>
        <p:txBody>
          <a:bodyPr/>
          <a:lstStyle/>
          <a:p>
            <a:fld id="{2FFBAD49-1F68-914B-9DFB-5D552C1A2BEB}" type="slidenum">
              <a:rPr lang="en-US" smtClean="0">
                <a:solidFill>
                  <a:srgbClr val="113468">
                    <a:tint val="75000"/>
                  </a:srgbClr>
                </a:solidFill>
                <a:latin typeface="Calibri"/>
                <a:cs typeface="Calibri"/>
              </a:rPr>
              <a:pPr/>
              <a:t>46</a:t>
            </a:fld>
            <a:endParaRPr lang="en-US" dirty="0">
              <a:solidFill>
                <a:srgbClr val="113468">
                  <a:tint val="75000"/>
                </a:srgbClr>
              </a:solidFill>
              <a:latin typeface="Calibri"/>
              <a:cs typeface="Calibri"/>
            </a:endParaRPr>
          </a:p>
        </p:txBody>
      </p:sp>
      <p:sp>
        <p:nvSpPr>
          <p:cNvPr id="23" name="Rectangle 22">
            <a:extLst>
              <a:ext uri="{FF2B5EF4-FFF2-40B4-BE49-F238E27FC236}">
                <a16:creationId xmlns:a16="http://schemas.microsoft.com/office/drawing/2014/main" xmlns="" id="{0DE19DE6-BAAF-49BA-B562-A82596D37262}"/>
              </a:ext>
            </a:extLst>
          </p:cNvPr>
          <p:cNvSpPr/>
          <p:nvPr/>
        </p:nvSpPr>
        <p:spPr>
          <a:xfrm rot="16200000">
            <a:off x="-1094032" y="3011101"/>
            <a:ext cx="4254742" cy="707886"/>
          </a:xfrm>
          <a:prstGeom prst="rect">
            <a:avLst/>
          </a:prstGeom>
        </p:spPr>
        <p:txBody>
          <a:bodyPr wrap="square">
            <a:spAutoFit/>
          </a:bodyPr>
          <a:lstStyle/>
          <a:p>
            <a:pPr algn="ctr" defTabSz="914340" fontAlgn="auto">
              <a:spcBef>
                <a:spcPts val="0"/>
              </a:spcBef>
              <a:spcAft>
                <a:spcPts val="0"/>
              </a:spcAft>
            </a:pPr>
            <a:r>
              <a:rPr lang="en-US" sz="2000" dirty="0">
                <a:solidFill>
                  <a:prstClr val="white"/>
                </a:solidFill>
                <a:latin typeface="Trebuchet MS"/>
                <a:cs typeface="+mn-cs"/>
              </a:rPr>
              <a:t>Patients free from disease progression or death, %</a:t>
            </a:r>
          </a:p>
        </p:txBody>
      </p:sp>
      <p:grpSp>
        <p:nvGrpSpPr>
          <p:cNvPr id="4" name="Group 7">
            <a:extLst>
              <a:ext uri="{FF2B5EF4-FFF2-40B4-BE49-F238E27FC236}">
                <a16:creationId xmlns:a16="http://schemas.microsoft.com/office/drawing/2014/main" xmlns="" id="{3F2E7A0C-C272-48FC-A2C8-5E0774A395E6}"/>
              </a:ext>
            </a:extLst>
          </p:cNvPr>
          <p:cNvGrpSpPr/>
          <p:nvPr/>
        </p:nvGrpSpPr>
        <p:grpSpPr>
          <a:xfrm>
            <a:off x="1153875" y="996536"/>
            <a:ext cx="6636263" cy="5319163"/>
            <a:chOff x="1866054" y="793337"/>
            <a:chExt cx="7885888" cy="5319163"/>
          </a:xfrm>
        </p:grpSpPr>
        <p:graphicFrame>
          <p:nvGraphicFramePr>
            <p:cNvPr id="7" name="Chart 6">
              <a:extLst>
                <a:ext uri="{FF2B5EF4-FFF2-40B4-BE49-F238E27FC236}">
                  <a16:creationId xmlns:a16="http://schemas.microsoft.com/office/drawing/2014/main" xmlns="" id="{55B56B24-97DD-4DD8-87CF-31746EDD6ACA}"/>
                </a:ext>
              </a:extLst>
            </p:cNvPr>
            <p:cNvGraphicFramePr/>
            <p:nvPr>
              <p:extLst/>
            </p:nvPr>
          </p:nvGraphicFramePr>
          <p:xfrm>
            <a:off x="3121611" y="1495452"/>
            <a:ext cx="6630331" cy="3916021"/>
          </p:xfrm>
          <a:graphic>
            <a:graphicData uri="http://schemas.openxmlformats.org/drawingml/2006/chart">
              <c:chart xmlns:c="http://schemas.openxmlformats.org/drawingml/2006/chart" xmlns:r="http://schemas.openxmlformats.org/officeDocument/2006/relationships" r:id="rId2"/>
            </a:graphicData>
          </a:graphic>
        </p:graphicFrame>
        <p:sp>
          <p:nvSpPr>
            <p:cNvPr id="237" name="Line 49">
              <a:extLst>
                <a:ext uri="{FF2B5EF4-FFF2-40B4-BE49-F238E27FC236}">
                  <a16:creationId xmlns:a16="http://schemas.microsoft.com/office/drawing/2014/main" xmlns="" id="{91096EB4-25E0-4676-802A-901BE42416A5}"/>
                </a:ext>
              </a:extLst>
            </p:cNvPr>
            <p:cNvSpPr>
              <a:spLocks noChangeShapeType="1"/>
            </p:cNvSpPr>
            <p:nvPr/>
          </p:nvSpPr>
          <p:spPr bwMode="auto">
            <a:xfrm flipV="1">
              <a:off x="2659031" y="908918"/>
              <a:ext cx="0" cy="4371776"/>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39" name="Line 51">
              <a:extLst>
                <a:ext uri="{FF2B5EF4-FFF2-40B4-BE49-F238E27FC236}">
                  <a16:creationId xmlns:a16="http://schemas.microsoft.com/office/drawing/2014/main" xmlns="" id="{8237B607-5840-4C37-B8E0-A7B1E97EEA7A}"/>
                </a:ext>
              </a:extLst>
            </p:cNvPr>
            <p:cNvSpPr>
              <a:spLocks noChangeShapeType="1"/>
            </p:cNvSpPr>
            <p:nvPr/>
          </p:nvSpPr>
          <p:spPr bwMode="auto">
            <a:xfrm flipH="1">
              <a:off x="2573457" y="912640"/>
              <a:ext cx="85576"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40" name="Line 52">
              <a:extLst>
                <a:ext uri="{FF2B5EF4-FFF2-40B4-BE49-F238E27FC236}">
                  <a16:creationId xmlns:a16="http://schemas.microsoft.com/office/drawing/2014/main" xmlns="" id="{EDE9A461-82E5-4CCA-8752-167333CD42FF}"/>
                </a:ext>
              </a:extLst>
            </p:cNvPr>
            <p:cNvSpPr>
              <a:spLocks noChangeShapeType="1"/>
            </p:cNvSpPr>
            <p:nvPr/>
          </p:nvSpPr>
          <p:spPr bwMode="auto">
            <a:xfrm flipH="1">
              <a:off x="2577176" y="3824676"/>
              <a:ext cx="81855"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41" name="Line 55">
              <a:extLst>
                <a:ext uri="{FF2B5EF4-FFF2-40B4-BE49-F238E27FC236}">
                  <a16:creationId xmlns:a16="http://schemas.microsoft.com/office/drawing/2014/main" xmlns="" id="{D6CFB64A-2B07-4CBC-9EEF-92DDB6C9FC54}"/>
                </a:ext>
              </a:extLst>
            </p:cNvPr>
            <p:cNvSpPr>
              <a:spLocks noChangeShapeType="1"/>
            </p:cNvSpPr>
            <p:nvPr/>
          </p:nvSpPr>
          <p:spPr bwMode="auto">
            <a:xfrm flipH="1">
              <a:off x="2573457" y="1640649"/>
              <a:ext cx="85576"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42" name="Line 56">
              <a:extLst>
                <a:ext uri="{FF2B5EF4-FFF2-40B4-BE49-F238E27FC236}">
                  <a16:creationId xmlns:a16="http://schemas.microsoft.com/office/drawing/2014/main" xmlns="" id="{75AABEF1-63E4-4D2C-93DA-BB803975B2D3}"/>
                </a:ext>
              </a:extLst>
            </p:cNvPr>
            <p:cNvSpPr>
              <a:spLocks noChangeShapeType="1"/>
            </p:cNvSpPr>
            <p:nvPr/>
          </p:nvSpPr>
          <p:spPr bwMode="auto">
            <a:xfrm flipH="1">
              <a:off x="2573457" y="2368658"/>
              <a:ext cx="85576"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43" name="Line 57">
              <a:extLst>
                <a:ext uri="{FF2B5EF4-FFF2-40B4-BE49-F238E27FC236}">
                  <a16:creationId xmlns:a16="http://schemas.microsoft.com/office/drawing/2014/main" xmlns="" id="{73CA353D-4035-4B04-877F-276579E5641F}"/>
                </a:ext>
              </a:extLst>
            </p:cNvPr>
            <p:cNvSpPr>
              <a:spLocks noChangeShapeType="1"/>
            </p:cNvSpPr>
            <p:nvPr/>
          </p:nvSpPr>
          <p:spPr bwMode="auto">
            <a:xfrm flipH="1">
              <a:off x="2573457" y="3096667"/>
              <a:ext cx="85576"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44" name="Line 58">
              <a:extLst>
                <a:ext uri="{FF2B5EF4-FFF2-40B4-BE49-F238E27FC236}">
                  <a16:creationId xmlns:a16="http://schemas.microsoft.com/office/drawing/2014/main" xmlns="" id="{3F0D9F8E-58AB-4DD6-B873-60EBA1774D04}"/>
                </a:ext>
              </a:extLst>
            </p:cNvPr>
            <p:cNvSpPr>
              <a:spLocks noChangeShapeType="1"/>
            </p:cNvSpPr>
            <p:nvPr/>
          </p:nvSpPr>
          <p:spPr bwMode="auto">
            <a:xfrm flipH="1">
              <a:off x="2577176" y="4552685"/>
              <a:ext cx="81855"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45" name="Line 50">
              <a:extLst>
                <a:ext uri="{FF2B5EF4-FFF2-40B4-BE49-F238E27FC236}">
                  <a16:creationId xmlns:a16="http://schemas.microsoft.com/office/drawing/2014/main" xmlns="" id="{217B8937-40BE-428C-AFD8-47EA53D9C2D4}"/>
                </a:ext>
              </a:extLst>
            </p:cNvPr>
            <p:cNvSpPr>
              <a:spLocks noChangeShapeType="1"/>
            </p:cNvSpPr>
            <p:nvPr/>
          </p:nvSpPr>
          <p:spPr bwMode="auto">
            <a:xfrm>
              <a:off x="2573457" y="5280694"/>
              <a:ext cx="6236379"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46" name="Line 61">
              <a:extLst>
                <a:ext uri="{FF2B5EF4-FFF2-40B4-BE49-F238E27FC236}">
                  <a16:creationId xmlns:a16="http://schemas.microsoft.com/office/drawing/2014/main" xmlns="" id="{DB03769D-B0FE-4663-B34C-58CB1B9CDF0C}"/>
                </a:ext>
              </a:extLst>
            </p:cNvPr>
            <p:cNvSpPr>
              <a:spLocks noChangeShapeType="1"/>
            </p:cNvSpPr>
            <p:nvPr/>
          </p:nvSpPr>
          <p:spPr bwMode="auto">
            <a:xfrm>
              <a:off x="2659031" y="5280694"/>
              <a:ext cx="0" cy="81854"/>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47" name="Line 65">
              <a:extLst>
                <a:ext uri="{FF2B5EF4-FFF2-40B4-BE49-F238E27FC236}">
                  <a16:creationId xmlns:a16="http://schemas.microsoft.com/office/drawing/2014/main" xmlns="" id="{B82AEFEE-4587-481B-B043-A2A882038F2A}"/>
                </a:ext>
              </a:extLst>
            </p:cNvPr>
            <p:cNvSpPr>
              <a:spLocks noChangeShapeType="1"/>
            </p:cNvSpPr>
            <p:nvPr/>
          </p:nvSpPr>
          <p:spPr bwMode="auto">
            <a:xfrm>
              <a:off x="4196732" y="5280694"/>
              <a:ext cx="0" cy="81854"/>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48" name="Line 66">
              <a:extLst>
                <a:ext uri="{FF2B5EF4-FFF2-40B4-BE49-F238E27FC236}">
                  <a16:creationId xmlns:a16="http://schemas.microsoft.com/office/drawing/2014/main" xmlns="" id="{5AB27CEF-9FB2-4477-9309-64E689F449A3}"/>
                </a:ext>
              </a:extLst>
            </p:cNvPr>
            <p:cNvSpPr>
              <a:spLocks noChangeShapeType="1"/>
            </p:cNvSpPr>
            <p:nvPr/>
          </p:nvSpPr>
          <p:spPr bwMode="auto">
            <a:xfrm>
              <a:off x="5734433" y="5280694"/>
              <a:ext cx="0" cy="81854"/>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49" name="Line 67">
              <a:extLst>
                <a:ext uri="{FF2B5EF4-FFF2-40B4-BE49-F238E27FC236}">
                  <a16:creationId xmlns:a16="http://schemas.microsoft.com/office/drawing/2014/main" xmlns="" id="{50F893AA-C5C1-4974-90E5-C16C453D5BD4}"/>
                </a:ext>
              </a:extLst>
            </p:cNvPr>
            <p:cNvSpPr>
              <a:spLocks noChangeShapeType="1"/>
            </p:cNvSpPr>
            <p:nvPr/>
          </p:nvSpPr>
          <p:spPr bwMode="auto">
            <a:xfrm>
              <a:off x="7272134" y="5280694"/>
              <a:ext cx="0" cy="81854"/>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50" name="Line 68">
              <a:extLst>
                <a:ext uri="{FF2B5EF4-FFF2-40B4-BE49-F238E27FC236}">
                  <a16:creationId xmlns:a16="http://schemas.microsoft.com/office/drawing/2014/main" xmlns="" id="{AA95BC0C-2FEF-4BE5-A27C-AA6E5B1D6AA4}"/>
                </a:ext>
              </a:extLst>
            </p:cNvPr>
            <p:cNvSpPr>
              <a:spLocks noChangeShapeType="1"/>
            </p:cNvSpPr>
            <p:nvPr/>
          </p:nvSpPr>
          <p:spPr bwMode="auto">
            <a:xfrm>
              <a:off x="8809836" y="5280694"/>
              <a:ext cx="0" cy="81854"/>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51" name="TextBox 250">
              <a:extLst>
                <a:ext uri="{FF2B5EF4-FFF2-40B4-BE49-F238E27FC236}">
                  <a16:creationId xmlns:a16="http://schemas.microsoft.com/office/drawing/2014/main" xmlns="" id="{B8AC6BBD-F00F-4736-A610-CC67B1A7773F}"/>
                </a:ext>
              </a:extLst>
            </p:cNvPr>
            <p:cNvSpPr txBox="1"/>
            <p:nvPr/>
          </p:nvSpPr>
          <p:spPr>
            <a:xfrm>
              <a:off x="1866054" y="793337"/>
              <a:ext cx="602413" cy="215444"/>
            </a:xfrm>
            <a:prstGeom prst="rect">
              <a:avLst/>
            </a:prstGeom>
            <a:noFill/>
          </p:spPr>
          <p:txBody>
            <a:bodyPr wrap="square" lIns="0" tIns="0" rIns="0" bIns="0" rtlCol="0">
              <a:spAutoFit/>
            </a:bodyPr>
            <a:lstStyle/>
            <a:p>
              <a:pPr algn="r" defTabSz="914340" fontAlgn="auto">
                <a:spcBef>
                  <a:spcPts val="0"/>
                </a:spcBef>
                <a:spcAft>
                  <a:spcPts val="0"/>
                </a:spcAft>
              </a:pPr>
              <a:r>
                <a:rPr lang="en-GB" sz="1400" dirty="0">
                  <a:solidFill>
                    <a:prstClr val="white"/>
                  </a:solidFill>
                  <a:latin typeface="Trebuchet MS"/>
                  <a:cs typeface="+mn-cs"/>
                </a:rPr>
                <a:t>60</a:t>
              </a:r>
            </a:p>
          </p:txBody>
        </p:sp>
        <p:sp>
          <p:nvSpPr>
            <p:cNvPr id="252" name="TextBox 251">
              <a:extLst>
                <a:ext uri="{FF2B5EF4-FFF2-40B4-BE49-F238E27FC236}">
                  <a16:creationId xmlns:a16="http://schemas.microsoft.com/office/drawing/2014/main" xmlns="" id="{2F766E45-ADDD-4603-B382-1A812ADE3983}"/>
                </a:ext>
              </a:extLst>
            </p:cNvPr>
            <p:cNvSpPr txBox="1"/>
            <p:nvPr/>
          </p:nvSpPr>
          <p:spPr>
            <a:xfrm>
              <a:off x="1866054" y="5172972"/>
              <a:ext cx="602413" cy="215444"/>
            </a:xfrm>
            <a:prstGeom prst="rect">
              <a:avLst/>
            </a:prstGeom>
            <a:noFill/>
          </p:spPr>
          <p:txBody>
            <a:bodyPr wrap="square" lIns="0" tIns="0" rIns="0" bIns="0" rtlCol="0">
              <a:spAutoFit/>
            </a:bodyPr>
            <a:lstStyle/>
            <a:p>
              <a:pPr algn="r" defTabSz="914340" fontAlgn="auto">
                <a:spcBef>
                  <a:spcPts val="0"/>
                </a:spcBef>
                <a:spcAft>
                  <a:spcPts val="0"/>
                </a:spcAft>
              </a:pPr>
              <a:r>
                <a:rPr lang="en-GB" sz="1400" dirty="0">
                  <a:solidFill>
                    <a:prstClr val="white"/>
                  </a:solidFill>
                  <a:latin typeface="Trebuchet MS"/>
                  <a:cs typeface="+mn-cs"/>
                </a:rPr>
                <a:t>0</a:t>
              </a:r>
            </a:p>
          </p:txBody>
        </p:sp>
        <p:sp>
          <p:nvSpPr>
            <p:cNvPr id="253" name="TextBox 252">
              <a:extLst>
                <a:ext uri="{FF2B5EF4-FFF2-40B4-BE49-F238E27FC236}">
                  <a16:creationId xmlns:a16="http://schemas.microsoft.com/office/drawing/2014/main" xmlns="" id="{AA0353A2-46AA-4DF7-BE5C-0596EFE92E99}"/>
                </a:ext>
              </a:extLst>
            </p:cNvPr>
            <p:cNvSpPr txBox="1"/>
            <p:nvPr/>
          </p:nvSpPr>
          <p:spPr>
            <a:xfrm>
              <a:off x="1866054" y="4443032"/>
              <a:ext cx="602413" cy="215444"/>
            </a:xfrm>
            <a:prstGeom prst="rect">
              <a:avLst/>
            </a:prstGeom>
            <a:noFill/>
          </p:spPr>
          <p:txBody>
            <a:bodyPr wrap="square" lIns="0" tIns="0" rIns="0" bIns="0" rtlCol="0">
              <a:spAutoFit/>
            </a:bodyPr>
            <a:lstStyle/>
            <a:p>
              <a:pPr algn="r" defTabSz="914340" fontAlgn="auto">
                <a:spcBef>
                  <a:spcPts val="0"/>
                </a:spcBef>
                <a:spcAft>
                  <a:spcPts val="0"/>
                </a:spcAft>
              </a:pPr>
              <a:r>
                <a:rPr lang="en-GB" sz="1400" dirty="0">
                  <a:solidFill>
                    <a:prstClr val="white"/>
                  </a:solidFill>
                  <a:latin typeface="Trebuchet MS"/>
                  <a:cs typeface="+mn-cs"/>
                </a:rPr>
                <a:t>10</a:t>
              </a:r>
            </a:p>
          </p:txBody>
        </p:sp>
        <p:sp>
          <p:nvSpPr>
            <p:cNvPr id="254" name="TextBox 253">
              <a:extLst>
                <a:ext uri="{FF2B5EF4-FFF2-40B4-BE49-F238E27FC236}">
                  <a16:creationId xmlns:a16="http://schemas.microsoft.com/office/drawing/2014/main" xmlns="" id="{91EBC6E1-7E60-439A-889D-30DA4922DE3D}"/>
                </a:ext>
              </a:extLst>
            </p:cNvPr>
            <p:cNvSpPr txBox="1"/>
            <p:nvPr/>
          </p:nvSpPr>
          <p:spPr>
            <a:xfrm>
              <a:off x="1866054" y="3713093"/>
              <a:ext cx="602413" cy="215444"/>
            </a:xfrm>
            <a:prstGeom prst="rect">
              <a:avLst/>
            </a:prstGeom>
            <a:noFill/>
          </p:spPr>
          <p:txBody>
            <a:bodyPr wrap="square" lIns="0" tIns="0" rIns="0" bIns="0" rtlCol="0">
              <a:spAutoFit/>
            </a:bodyPr>
            <a:lstStyle/>
            <a:p>
              <a:pPr algn="r" defTabSz="914340" fontAlgn="auto">
                <a:spcBef>
                  <a:spcPts val="0"/>
                </a:spcBef>
                <a:spcAft>
                  <a:spcPts val="0"/>
                </a:spcAft>
              </a:pPr>
              <a:r>
                <a:rPr lang="en-GB" sz="1400" dirty="0">
                  <a:solidFill>
                    <a:prstClr val="white"/>
                  </a:solidFill>
                  <a:latin typeface="Trebuchet MS"/>
                  <a:cs typeface="+mn-cs"/>
                </a:rPr>
                <a:t>20</a:t>
              </a:r>
            </a:p>
          </p:txBody>
        </p:sp>
        <p:sp>
          <p:nvSpPr>
            <p:cNvPr id="255" name="TextBox 254">
              <a:extLst>
                <a:ext uri="{FF2B5EF4-FFF2-40B4-BE49-F238E27FC236}">
                  <a16:creationId xmlns:a16="http://schemas.microsoft.com/office/drawing/2014/main" xmlns="" id="{83A37972-162D-4F0A-933F-A4DA48D78A7C}"/>
                </a:ext>
              </a:extLst>
            </p:cNvPr>
            <p:cNvSpPr txBox="1"/>
            <p:nvPr/>
          </p:nvSpPr>
          <p:spPr>
            <a:xfrm>
              <a:off x="1866054" y="2983154"/>
              <a:ext cx="602413" cy="215444"/>
            </a:xfrm>
            <a:prstGeom prst="rect">
              <a:avLst/>
            </a:prstGeom>
            <a:noFill/>
          </p:spPr>
          <p:txBody>
            <a:bodyPr wrap="square" lIns="0" tIns="0" rIns="0" bIns="0" rtlCol="0">
              <a:spAutoFit/>
            </a:bodyPr>
            <a:lstStyle/>
            <a:p>
              <a:pPr algn="r" defTabSz="914340" fontAlgn="auto">
                <a:spcBef>
                  <a:spcPts val="0"/>
                </a:spcBef>
                <a:spcAft>
                  <a:spcPts val="0"/>
                </a:spcAft>
              </a:pPr>
              <a:r>
                <a:rPr lang="en-GB" sz="1400" dirty="0">
                  <a:solidFill>
                    <a:prstClr val="white"/>
                  </a:solidFill>
                  <a:latin typeface="Trebuchet MS"/>
                  <a:cs typeface="+mn-cs"/>
                </a:rPr>
                <a:t>30</a:t>
              </a:r>
            </a:p>
          </p:txBody>
        </p:sp>
        <p:sp>
          <p:nvSpPr>
            <p:cNvPr id="256" name="TextBox 255">
              <a:extLst>
                <a:ext uri="{FF2B5EF4-FFF2-40B4-BE49-F238E27FC236}">
                  <a16:creationId xmlns:a16="http://schemas.microsoft.com/office/drawing/2014/main" xmlns="" id="{476F8B63-FF0D-4537-953F-C9F7433F73A5}"/>
                </a:ext>
              </a:extLst>
            </p:cNvPr>
            <p:cNvSpPr txBox="1"/>
            <p:nvPr/>
          </p:nvSpPr>
          <p:spPr>
            <a:xfrm>
              <a:off x="1866054" y="2253215"/>
              <a:ext cx="602413" cy="215444"/>
            </a:xfrm>
            <a:prstGeom prst="rect">
              <a:avLst/>
            </a:prstGeom>
            <a:noFill/>
          </p:spPr>
          <p:txBody>
            <a:bodyPr wrap="square" lIns="0" tIns="0" rIns="0" bIns="0" rtlCol="0">
              <a:spAutoFit/>
            </a:bodyPr>
            <a:lstStyle/>
            <a:p>
              <a:pPr algn="r" defTabSz="914340" fontAlgn="auto">
                <a:spcBef>
                  <a:spcPts val="0"/>
                </a:spcBef>
                <a:spcAft>
                  <a:spcPts val="0"/>
                </a:spcAft>
              </a:pPr>
              <a:r>
                <a:rPr lang="en-GB" sz="1400" dirty="0">
                  <a:solidFill>
                    <a:prstClr val="white"/>
                  </a:solidFill>
                  <a:latin typeface="Trebuchet MS"/>
                  <a:cs typeface="+mn-cs"/>
                </a:rPr>
                <a:t>40</a:t>
              </a:r>
            </a:p>
          </p:txBody>
        </p:sp>
        <p:sp>
          <p:nvSpPr>
            <p:cNvPr id="257" name="TextBox 256">
              <a:extLst>
                <a:ext uri="{FF2B5EF4-FFF2-40B4-BE49-F238E27FC236}">
                  <a16:creationId xmlns:a16="http://schemas.microsoft.com/office/drawing/2014/main" xmlns="" id="{53B0E49B-347E-41A0-B81F-161E738AEE32}"/>
                </a:ext>
              </a:extLst>
            </p:cNvPr>
            <p:cNvSpPr txBox="1"/>
            <p:nvPr/>
          </p:nvSpPr>
          <p:spPr>
            <a:xfrm>
              <a:off x="1866054" y="1523276"/>
              <a:ext cx="602413" cy="215444"/>
            </a:xfrm>
            <a:prstGeom prst="rect">
              <a:avLst/>
            </a:prstGeom>
            <a:noFill/>
          </p:spPr>
          <p:txBody>
            <a:bodyPr wrap="square" lIns="0" tIns="0" rIns="0" bIns="0" rtlCol="0">
              <a:spAutoFit/>
            </a:bodyPr>
            <a:lstStyle/>
            <a:p>
              <a:pPr algn="r" defTabSz="914340" fontAlgn="auto">
                <a:spcBef>
                  <a:spcPts val="0"/>
                </a:spcBef>
                <a:spcAft>
                  <a:spcPts val="0"/>
                </a:spcAft>
              </a:pPr>
              <a:r>
                <a:rPr lang="en-GB" sz="1400" dirty="0">
                  <a:solidFill>
                    <a:prstClr val="white"/>
                  </a:solidFill>
                  <a:latin typeface="Trebuchet MS"/>
                  <a:cs typeface="+mn-cs"/>
                </a:rPr>
                <a:t>50</a:t>
              </a:r>
            </a:p>
          </p:txBody>
        </p:sp>
        <p:sp>
          <p:nvSpPr>
            <p:cNvPr id="258" name="TextBox 257">
              <a:extLst>
                <a:ext uri="{FF2B5EF4-FFF2-40B4-BE49-F238E27FC236}">
                  <a16:creationId xmlns:a16="http://schemas.microsoft.com/office/drawing/2014/main" xmlns="" id="{F3EE1C9E-B103-4559-A354-6BB52A53C661}"/>
                </a:ext>
              </a:extLst>
            </p:cNvPr>
            <p:cNvSpPr txBox="1"/>
            <p:nvPr/>
          </p:nvSpPr>
          <p:spPr>
            <a:xfrm>
              <a:off x="2357826" y="5433094"/>
              <a:ext cx="602413"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0</a:t>
              </a:r>
            </a:p>
          </p:txBody>
        </p:sp>
        <p:sp>
          <p:nvSpPr>
            <p:cNvPr id="259" name="TextBox 258">
              <a:extLst>
                <a:ext uri="{FF2B5EF4-FFF2-40B4-BE49-F238E27FC236}">
                  <a16:creationId xmlns:a16="http://schemas.microsoft.com/office/drawing/2014/main" xmlns="" id="{04DCAF6D-3A0B-4456-8B9C-23B366D5338C}"/>
                </a:ext>
              </a:extLst>
            </p:cNvPr>
            <p:cNvSpPr txBox="1"/>
            <p:nvPr/>
          </p:nvSpPr>
          <p:spPr>
            <a:xfrm>
              <a:off x="3895525" y="5433094"/>
              <a:ext cx="602413"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6</a:t>
              </a:r>
            </a:p>
          </p:txBody>
        </p:sp>
        <p:sp>
          <p:nvSpPr>
            <p:cNvPr id="260" name="TextBox 259">
              <a:extLst>
                <a:ext uri="{FF2B5EF4-FFF2-40B4-BE49-F238E27FC236}">
                  <a16:creationId xmlns:a16="http://schemas.microsoft.com/office/drawing/2014/main" xmlns="" id="{CA1B5F08-B983-4834-A0F9-B60919841889}"/>
                </a:ext>
              </a:extLst>
            </p:cNvPr>
            <p:cNvSpPr txBox="1"/>
            <p:nvPr/>
          </p:nvSpPr>
          <p:spPr>
            <a:xfrm>
              <a:off x="5422801" y="5433094"/>
              <a:ext cx="602413"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12</a:t>
              </a:r>
            </a:p>
          </p:txBody>
        </p:sp>
        <p:sp>
          <p:nvSpPr>
            <p:cNvPr id="261" name="TextBox 260">
              <a:extLst>
                <a:ext uri="{FF2B5EF4-FFF2-40B4-BE49-F238E27FC236}">
                  <a16:creationId xmlns:a16="http://schemas.microsoft.com/office/drawing/2014/main" xmlns="" id="{1CA0D5B7-7F39-4119-A418-36B97718CE7B}"/>
                </a:ext>
              </a:extLst>
            </p:cNvPr>
            <p:cNvSpPr txBox="1"/>
            <p:nvPr/>
          </p:nvSpPr>
          <p:spPr>
            <a:xfrm>
              <a:off x="6970927" y="5433094"/>
              <a:ext cx="602413"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18</a:t>
              </a:r>
            </a:p>
          </p:txBody>
        </p:sp>
        <p:sp>
          <p:nvSpPr>
            <p:cNvPr id="262" name="TextBox 261">
              <a:extLst>
                <a:ext uri="{FF2B5EF4-FFF2-40B4-BE49-F238E27FC236}">
                  <a16:creationId xmlns:a16="http://schemas.microsoft.com/office/drawing/2014/main" xmlns="" id="{5BF2197E-5849-4AC2-827A-0E23A04F5806}"/>
                </a:ext>
              </a:extLst>
            </p:cNvPr>
            <p:cNvSpPr txBox="1"/>
            <p:nvPr/>
          </p:nvSpPr>
          <p:spPr>
            <a:xfrm>
              <a:off x="8508629" y="5433094"/>
              <a:ext cx="602413"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24</a:t>
              </a:r>
            </a:p>
          </p:txBody>
        </p:sp>
        <p:sp>
          <p:nvSpPr>
            <p:cNvPr id="263" name="TextBox 262">
              <a:extLst>
                <a:ext uri="{FF2B5EF4-FFF2-40B4-BE49-F238E27FC236}">
                  <a16:creationId xmlns:a16="http://schemas.microsoft.com/office/drawing/2014/main" xmlns="" id="{43EB4500-0A16-45EC-8473-2B39A25E8761}"/>
                </a:ext>
              </a:extLst>
            </p:cNvPr>
            <p:cNvSpPr txBox="1"/>
            <p:nvPr/>
          </p:nvSpPr>
          <p:spPr>
            <a:xfrm>
              <a:off x="4345385" y="5466169"/>
              <a:ext cx="4324605" cy="646331"/>
            </a:xfrm>
            <a:prstGeom prst="rect">
              <a:avLst/>
            </a:prstGeom>
            <a:noFill/>
          </p:spPr>
          <p:txBody>
            <a:bodyPr wrap="square" rtlCol="0" anchor="ctr">
              <a:spAutoFit/>
            </a:bodyPr>
            <a:lstStyle/>
            <a:p>
              <a:pPr algn="ctr" defTabSz="914340" fontAlgn="auto">
                <a:spcBef>
                  <a:spcPts val="0"/>
                </a:spcBef>
                <a:spcAft>
                  <a:spcPts val="0"/>
                </a:spcAft>
              </a:pPr>
              <a:r>
                <a:rPr lang="en-GB" b="1" dirty="0">
                  <a:solidFill>
                    <a:prstClr val="white"/>
                  </a:solidFill>
                  <a:latin typeface="Trebuchet MS"/>
                  <a:cs typeface="+mn-cs"/>
                </a:rPr>
                <a:t>Time since randomization (months)</a:t>
              </a:r>
            </a:p>
          </p:txBody>
        </p:sp>
        <p:sp>
          <p:nvSpPr>
            <p:cNvPr id="264" name="TextBox 263">
              <a:extLst>
                <a:ext uri="{FF2B5EF4-FFF2-40B4-BE49-F238E27FC236}">
                  <a16:creationId xmlns:a16="http://schemas.microsoft.com/office/drawing/2014/main" xmlns="" id="{84BBD9DE-169B-4D8A-9000-BA6D20014095}"/>
                </a:ext>
              </a:extLst>
            </p:cNvPr>
            <p:cNvSpPr txBox="1"/>
            <p:nvPr/>
          </p:nvSpPr>
          <p:spPr>
            <a:xfrm>
              <a:off x="3630531" y="1554054"/>
              <a:ext cx="672794" cy="369332"/>
            </a:xfrm>
            <a:prstGeom prst="rect">
              <a:avLst/>
            </a:prstGeom>
            <a:noFill/>
          </p:spPr>
          <p:txBody>
            <a:bodyPr wrap="none" rtlCol="0">
              <a:spAutoFit/>
            </a:bodyPr>
            <a:lstStyle/>
            <a:p>
              <a:pPr algn="r" defTabSz="914340" fontAlgn="auto">
                <a:spcBef>
                  <a:spcPts val="0"/>
                </a:spcBef>
                <a:spcAft>
                  <a:spcPts val="0"/>
                </a:spcAft>
              </a:pPr>
              <a:r>
                <a:rPr lang="en-GB" dirty="0">
                  <a:solidFill>
                    <a:prstClr val="white"/>
                  </a:solidFill>
                  <a:latin typeface="Trebuchet MS"/>
                  <a:cs typeface="+mn-cs"/>
                </a:rPr>
                <a:t>53%</a:t>
              </a:r>
            </a:p>
          </p:txBody>
        </p:sp>
        <p:sp>
          <p:nvSpPr>
            <p:cNvPr id="265" name="TextBox 264">
              <a:extLst>
                <a:ext uri="{FF2B5EF4-FFF2-40B4-BE49-F238E27FC236}">
                  <a16:creationId xmlns:a16="http://schemas.microsoft.com/office/drawing/2014/main" xmlns="" id="{14A8D944-515D-45B8-ACD4-F4049893A195}"/>
                </a:ext>
              </a:extLst>
            </p:cNvPr>
            <p:cNvSpPr txBox="1"/>
            <p:nvPr/>
          </p:nvSpPr>
          <p:spPr>
            <a:xfrm>
              <a:off x="4066020" y="3378007"/>
              <a:ext cx="672794" cy="369332"/>
            </a:xfrm>
            <a:prstGeom prst="rect">
              <a:avLst/>
            </a:prstGeom>
            <a:noFill/>
          </p:spPr>
          <p:txBody>
            <a:bodyPr wrap="none" rtlCol="0">
              <a:spAutoFit/>
            </a:bodyPr>
            <a:lstStyle/>
            <a:p>
              <a:pPr algn="r" defTabSz="914340" fontAlgn="auto">
                <a:spcBef>
                  <a:spcPts val="0"/>
                </a:spcBef>
                <a:spcAft>
                  <a:spcPts val="0"/>
                </a:spcAft>
              </a:pPr>
              <a:r>
                <a:rPr lang="en-GB" dirty="0">
                  <a:solidFill>
                    <a:prstClr val="white"/>
                  </a:solidFill>
                  <a:latin typeface="Trebuchet MS"/>
                  <a:cs typeface="+mn-cs"/>
                </a:rPr>
                <a:t>23%</a:t>
              </a:r>
            </a:p>
          </p:txBody>
        </p:sp>
        <p:sp>
          <p:nvSpPr>
            <p:cNvPr id="266" name="TextBox 265">
              <a:extLst>
                <a:ext uri="{FF2B5EF4-FFF2-40B4-BE49-F238E27FC236}">
                  <a16:creationId xmlns:a16="http://schemas.microsoft.com/office/drawing/2014/main" xmlns="" id="{2DE7DE12-5440-41C3-852B-6CE3929012A7}"/>
                </a:ext>
              </a:extLst>
            </p:cNvPr>
            <p:cNvSpPr txBox="1"/>
            <p:nvPr/>
          </p:nvSpPr>
          <p:spPr>
            <a:xfrm>
              <a:off x="5140676" y="2781616"/>
              <a:ext cx="672794" cy="369332"/>
            </a:xfrm>
            <a:prstGeom prst="rect">
              <a:avLst/>
            </a:prstGeom>
            <a:noFill/>
          </p:spPr>
          <p:txBody>
            <a:bodyPr wrap="none" rtlCol="0">
              <a:spAutoFit/>
            </a:bodyPr>
            <a:lstStyle/>
            <a:p>
              <a:pPr algn="r" defTabSz="914340" fontAlgn="auto">
                <a:spcBef>
                  <a:spcPts val="0"/>
                </a:spcBef>
                <a:spcAft>
                  <a:spcPts val="0"/>
                </a:spcAft>
              </a:pPr>
              <a:r>
                <a:rPr lang="en-GB" dirty="0">
                  <a:solidFill>
                    <a:prstClr val="white"/>
                  </a:solidFill>
                  <a:latin typeface="Trebuchet MS"/>
                  <a:cs typeface="+mn-cs"/>
                </a:rPr>
                <a:t>34%</a:t>
              </a:r>
            </a:p>
          </p:txBody>
        </p:sp>
        <p:sp>
          <p:nvSpPr>
            <p:cNvPr id="267" name="TextBox 266">
              <a:extLst>
                <a:ext uri="{FF2B5EF4-FFF2-40B4-BE49-F238E27FC236}">
                  <a16:creationId xmlns:a16="http://schemas.microsoft.com/office/drawing/2014/main" xmlns="" id="{A40593BD-554C-43C9-AB62-7F25A5E3B75F}"/>
                </a:ext>
              </a:extLst>
            </p:cNvPr>
            <p:cNvSpPr txBox="1"/>
            <p:nvPr/>
          </p:nvSpPr>
          <p:spPr>
            <a:xfrm>
              <a:off x="5603213" y="3954898"/>
              <a:ext cx="672794" cy="369332"/>
            </a:xfrm>
            <a:prstGeom prst="rect">
              <a:avLst/>
            </a:prstGeom>
            <a:noFill/>
          </p:spPr>
          <p:txBody>
            <a:bodyPr wrap="none" rtlCol="0">
              <a:spAutoFit/>
            </a:bodyPr>
            <a:lstStyle/>
            <a:p>
              <a:pPr algn="r" defTabSz="914340" fontAlgn="auto">
                <a:spcBef>
                  <a:spcPts val="0"/>
                </a:spcBef>
                <a:spcAft>
                  <a:spcPts val="0"/>
                </a:spcAft>
              </a:pPr>
              <a:r>
                <a:rPr lang="en-GB" dirty="0">
                  <a:solidFill>
                    <a:prstClr val="white"/>
                  </a:solidFill>
                  <a:latin typeface="Trebuchet MS"/>
                  <a:cs typeface="+mn-cs"/>
                </a:rPr>
                <a:t>15%</a:t>
              </a:r>
            </a:p>
          </p:txBody>
        </p:sp>
        <p:sp>
          <p:nvSpPr>
            <p:cNvPr id="268" name="TextBox 267">
              <a:extLst>
                <a:ext uri="{FF2B5EF4-FFF2-40B4-BE49-F238E27FC236}">
                  <a16:creationId xmlns:a16="http://schemas.microsoft.com/office/drawing/2014/main" xmlns="" id="{FF8258E4-CA36-42E1-A0FE-0ADB255DE17A}"/>
                </a:ext>
              </a:extLst>
            </p:cNvPr>
            <p:cNvSpPr txBox="1"/>
            <p:nvPr/>
          </p:nvSpPr>
          <p:spPr>
            <a:xfrm>
              <a:off x="6670947" y="3193341"/>
              <a:ext cx="672794" cy="369332"/>
            </a:xfrm>
            <a:prstGeom prst="rect">
              <a:avLst/>
            </a:prstGeom>
            <a:noFill/>
          </p:spPr>
          <p:txBody>
            <a:bodyPr wrap="none" rtlCol="0">
              <a:spAutoFit/>
            </a:bodyPr>
            <a:lstStyle/>
            <a:p>
              <a:pPr algn="r" defTabSz="914340" fontAlgn="auto">
                <a:spcBef>
                  <a:spcPts val="0"/>
                </a:spcBef>
                <a:spcAft>
                  <a:spcPts val="0"/>
                </a:spcAft>
              </a:pPr>
              <a:r>
                <a:rPr lang="en-GB" dirty="0">
                  <a:solidFill>
                    <a:prstClr val="white"/>
                  </a:solidFill>
                  <a:latin typeface="Trebuchet MS"/>
                  <a:cs typeface="+mn-cs"/>
                </a:rPr>
                <a:t>28%</a:t>
              </a:r>
            </a:p>
          </p:txBody>
        </p:sp>
        <p:sp>
          <p:nvSpPr>
            <p:cNvPr id="269" name="TextBox 268">
              <a:extLst>
                <a:ext uri="{FF2B5EF4-FFF2-40B4-BE49-F238E27FC236}">
                  <a16:creationId xmlns:a16="http://schemas.microsoft.com/office/drawing/2014/main" xmlns="" id="{CD4A695C-E442-4D84-BCDB-952CD197900B}"/>
                </a:ext>
              </a:extLst>
            </p:cNvPr>
            <p:cNvSpPr txBox="1"/>
            <p:nvPr/>
          </p:nvSpPr>
          <p:spPr>
            <a:xfrm>
              <a:off x="7148201" y="4275869"/>
              <a:ext cx="672794" cy="369332"/>
            </a:xfrm>
            <a:prstGeom prst="rect">
              <a:avLst/>
            </a:prstGeom>
            <a:noFill/>
          </p:spPr>
          <p:txBody>
            <a:bodyPr wrap="none" rtlCol="0">
              <a:spAutoFit/>
            </a:bodyPr>
            <a:lstStyle/>
            <a:p>
              <a:pPr algn="r" defTabSz="914340" fontAlgn="auto">
                <a:spcBef>
                  <a:spcPts val="0"/>
                </a:spcBef>
                <a:spcAft>
                  <a:spcPts val="0"/>
                </a:spcAft>
              </a:pPr>
              <a:r>
                <a:rPr lang="en-GB" dirty="0">
                  <a:solidFill>
                    <a:prstClr val="white"/>
                  </a:solidFill>
                  <a:latin typeface="Trebuchet MS"/>
                  <a:cs typeface="+mn-cs"/>
                </a:rPr>
                <a:t>10%</a:t>
              </a:r>
            </a:p>
          </p:txBody>
        </p:sp>
        <p:sp>
          <p:nvSpPr>
            <p:cNvPr id="270" name="TextBox 269">
              <a:extLst>
                <a:ext uri="{FF2B5EF4-FFF2-40B4-BE49-F238E27FC236}">
                  <a16:creationId xmlns:a16="http://schemas.microsoft.com/office/drawing/2014/main" xmlns="" id="{1F18312F-2306-4BD4-A34C-384D43D2B105}"/>
                </a:ext>
              </a:extLst>
            </p:cNvPr>
            <p:cNvSpPr txBox="1"/>
            <p:nvPr/>
          </p:nvSpPr>
          <p:spPr>
            <a:xfrm>
              <a:off x="8221058" y="3528427"/>
              <a:ext cx="672794" cy="369332"/>
            </a:xfrm>
            <a:prstGeom prst="rect">
              <a:avLst/>
            </a:prstGeom>
            <a:noFill/>
          </p:spPr>
          <p:txBody>
            <a:bodyPr wrap="none" rtlCol="0">
              <a:spAutoFit/>
            </a:bodyPr>
            <a:lstStyle/>
            <a:p>
              <a:pPr algn="r" defTabSz="914340" fontAlgn="auto">
                <a:spcBef>
                  <a:spcPts val="0"/>
                </a:spcBef>
                <a:spcAft>
                  <a:spcPts val="0"/>
                </a:spcAft>
              </a:pPr>
              <a:r>
                <a:rPr lang="en-GB" dirty="0">
                  <a:solidFill>
                    <a:prstClr val="white"/>
                  </a:solidFill>
                  <a:latin typeface="Trebuchet MS"/>
                  <a:cs typeface="+mn-cs"/>
                </a:rPr>
                <a:t>22%</a:t>
              </a:r>
            </a:p>
          </p:txBody>
        </p:sp>
        <p:sp>
          <p:nvSpPr>
            <p:cNvPr id="271" name="TextBox 270">
              <a:extLst>
                <a:ext uri="{FF2B5EF4-FFF2-40B4-BE49-F238E27FC236}">
                  <a16:creationId xmlns:a16="http://schemas.microsoft.com/office/drawing/2014/main" xmlns="" id="{EA4532DF-0791-4521-8D2A-F0C77F1DFEDE}"/>
                </a:ext>
              </a:extLst>
            </p:cNvPr>
            <p:cNvSpPr txBox="1"/>
            <p:nvPr/>
          </p:nvSpPr>
          <p:spPr>
            <a:xfrm>
              <a:off x="8688893" y="4289144"/>
              <a:ext cx="672794" cy="369332"/>
            </a:xfrm>
            <a:prstGeom prst="rect">
              <a:avLst/>
            </a:prstGeom>
            <a:noFill/>
          </p:spPr>
          <p:txBody>
            <a:bodyPr wrap="none" rtlCol="0">
              <a:spAutoFit/>
            </a:bodyPr>
            <a:lstStyle/>
            <a:p>
              <a:pPr algn="r" defTabSz="914340" fontAlgn="auto">
                <a:spcBef>
                  <a:spcPts val="0"/>
                </a:spcBef>
                <a:spcAft>
                  <a:spcPts val="0"/>
                </a:spcAft>
              </a:pPr>
              <a:r>
                <a:rPr lang="en-GB" dirty="0">
                  <a:solidFill>
                    <a:prstClr val="white"/>
                  </a:solidFill>
                  <a:latin typeface="Trebuchet MS"/>
                  <a:cs typeface="+mn-cs"/>
                </a:rPr>
                <a:t>10%</a:t>
              </a:r>
            </a:p>
          </p:txBody>
        </p:sp>
      </p:grpSp>
      <p:sp>
        <p:nvSpPr>
          <p:cNvPr id="272" name="Rectangle: Rounded Corners 43">
            <a:extLst>
              <a:ext uri="{FF2B5EF4-FFF2-40B4-BE49-F238E27FC236}">
                <a16:creationId xmlns:a16="http://schemas.microsoft.com/office/drawing/2014/main" xmlns="" id="{827536F2-CFF3-47ED-AA06-3485F3137ED0}"/>
              </a:ext>
            </a:extLst>
          </p:cNvPr>
          <p:cNvSpPr/>
          <p:nvPr/>
        </p:nvSpPr>
        <p:spPr>
          <a:xfrm>
            <a:off x="7126072" y="1325478"/>
            <a:ext cx="2772726" cy="1860874"/>
          </a:xfrm>
          <a:prstGeom prst="roundRect">
            <a:avLst>
              <a:gd name="adj" fmla="val 50"/>
            </a:avLst>
          </a:prstGeom>
          <a:solidFill>
            <a:schemeClr val="accent2">
              <a:lumMod val="20000"/>
              <a:lumOff val="8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Ins="36000" rtlCol="0" anchor="ctr"/>
          <a:lstStyle/>
          <a:p>
            <a:pPr algn="ctr" defTabSz="914340" fontAlgn="auto">
              <a:spcBef>
                <a:spcPts val="0"/>
              </a:spcBef>
              <a:spcAft>
                <a:spcPts val="600"/>
              </a:spcAft>
            </a:pPr>
            <a:r>
              <a:rPr lang="en-GB" sz="2000" b="1" dirty="0">
                <a:solidFill>
                  <a:srgbClr val="113468"/>
                </a:solidFill>
                <a:ea typeface="Arial" charset="0"/>
                <a:cs typeface="Arial" charset="0"/>
              </a:rPr>
              <a:t>From 6 months onwards, more the twice the proportion of olaparib-arm patients were progression-free</a:t>
            </a:r>
          </a:p>
        </p:txBody>
      </p:sp>
      <p:sp>
        <p:nvSpPr>
          <p:cNvPr id="273" name="TextBox 272">
            <a:extLst>
              <a:ext uri="{FF2B5EF4-FFF2-40B4-BE49-F238E27FC236}">
                <a16:creationId xmlns:a16="http://schemas.microsoft.com/office/drawing/2014/main" xmlns="" id="{0E8C2836-48CB-4C15-B155-8BEC32E0184D}"/>
              </a:ext>
            </a:extLst>
          </p:cNvPr>
          <p:cNvSpPr txBox="1"/>
          <p:nvPr/>
        </p:nvSpPr>
        <p:spPr>
          <a:xfrm>
            <a:off x="4817756" y="6457711"/>
            <a:ext cx="2203034" cy="307777"/>
          </a:xfrm>
          <a:prstGeom prst="rect">
            <a:avLst/>
          </a:prstGeom>
          <a:noFill/>
        </p:spPr>
        <p:txBody>
          <a:bodyPr wrap="square" rtlCol="0">
            <a:spAutoFit/>
          </a:bodyPr>
          <a:lstStyle/>
          <a:p>
            <a:pPr fontAlgn="auto">
              <a:spcBef>
                <a:spcPts val="0"/>
              </a:spcBef>
              <a:spcAft>
                <a:spcPts val="0"/>
              </a:spcAft>
              <a:defRPr/>
            </a:pPr>
            <a:r>
              <a:rPr lang="en-US" sz="1400" dirty="0">
                <a:solidFill>
                  <a:srgbClr val="00457C"/>
                </a:solidFill>
                <a:latin typeface="Calibri"/>
                <a:cs typeface="Calibri"/>
              </a:rPr>
              <a:t>Hedy L Kindler</a:t>
            </a:r>
          </a:p>
        </p:txBody>
      </p:sp>
    </p:spTree>
    <p:extLst>
      <p:ext uri="{BB962C8B-B14F-4D97-AF65-F5344CB8AC3E}">
        <p14:creationId xmlns:p14="http://schemas.microsoft.com/office/powerpoint/2010/main" val="25215775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272" y="188641"/>
            <a:ext cx="9630486" cy="864096"/>
          </a:xfrm>
        </p:spPr>
        <p:txBody>
          <a:bodyPr>
            <a:normAutofit fontScale="90000"/>
          </a:bodyPr>
          <a:lstStyle/>
          <a:p>
            <a:r>
              <a:rPr lang="en-US" dirty="0"/>
              <a:t>PFS2 by investigator assessment, 46% maturity*</a:t>
            </a:r>
            <a:br>
              <a:rPr lang="en-US" dirty="0"/>
            </a:br>
            <a:endParaRPr lang="en-US" dirty="0"/>
          </a:p>
        </p:txBody>
      </p:sp>
      <p:graphicFrame>
        <p:nvGraphicFramePr>
          <p:cNvPr id="61" name="Table 60">
            <a:extLst>
              <a:ext uri="{FF2B5EF4-FFF2-40B4-BE49-F238E27FC236}">
                <a16:creationId xmlns:a16="http://schemas.microsoft.com/office/drawing/2014/main" xmlns="" id="{F1FE23A3-2D96-485C-809F-494DB77010FE}"/>
              </a:ext>
            </a:extLst>
          </p:cNvPr>
          <p:cNvGraphicFramePr>
            <a:graphicFrameLocks noGrp="1"/>
          </p:cNvGraphicFramePr>
          <p:nvPr>
            <p:extLst/>
          </p:nvPr>
        </p:nvGraphicFramePr>
        <p:xfrm>
          <a:off x="5112216" y="1048654"/>
          <a:ext cx="4265581" cy="2286000"/>
        </p:xfrm>
        <a:graphic>
          <a:graphicData uri="http://schemas.openxmlformats.org/drawingml/2006/table">
            <a:tbl>
              <a:tblPr firstRow="1" bandRow="1">
                <a:tableStyleId>{B301B821-A1FF-4177-AEE7-76D212191A09}</a:tableStyleId>
              </a:tblPr>
              <a:tblGrid>
                <a:gridCol w="2090377">
                  <a:extLst>
                    <a:ext uri="{9D8B030D-6E8A-4147-A177-3AD203B41FA5}">
                      <a16:colId xmlns:a16="http://schemas.microsoft.com/office/drawing/2014/main" xmlns="" val="2244434444"/>
                    </a:ext>
                  </a:extLst>
                </a:gridCol>
                <a:gridCol w="1087602">
                  <a:extLst>
                    <a:ext uri="{9D8B030D-6E8A-4147-A177-3AD203B41FA5}">
                      <a16:colId xmlns:a16="http://schemas.microsoft.com/office/drawing/2014/main" xmlns="" val="3804996999"/>
                    </a:ext>
                  </a:extLst>
                </a:gridCol>
                <a:gridCol w="1087602">
                  <a:extLst>
                    <a:ext uri="{9D8B030D-6E8A-4147-A177-3AD203B41FA5}">
                      <a16:colId xmlns:a16="http://schemas.microsoft.com/office/drawing/2014/main" xmlns="" val="805593460"/>
                    </a:ext>
                  </a:extLst>
                </a:gridCol>
              </a:tblGrid>
              <a:tr h="389672">
                <a:tc>
                  <a:txBody>
                    <a:bodyPr/>
                    <a:lstStyle/>
                    <a:p>
                      <a:pPr algn="r"/>
                      <a:endParaRPr lang="en-US" sz="1800" dirty="0">
                        <a:solidFill>
                          <a:schemeClr val="bg1"/>
                        </a:solidFill>
                      </a:endParaRPr>
                    </a:p>
                  </a:txBody>
                  <a:tcPr marL="76950" marR="76950">
                    <a:lnL w="12700" cmpd="sng">
                      <a:noFill/>
                    </a:lnL>
                    <a:lnR>
                      <a:noFill/>
                    </a:lnR>
                    <a:lnT w="12700" cmpd="sng">
                      <a:noFill/>
                    </a:lnT>
                    <a:lnB w="12700" cmpd="sng">
                      <a:noFill/>
                    </a:lnB>
                    <a:lnTlToBr w="12700" cmpd="sng">
                      <a:noFill/>
                      <a:prstDash val="solid"/>
                    </a:lnTlToBr>
                    <a:lnBlToTr w="12700" cmpd="sng">
                      <a:noFill/>
                      <a:prstDash val="solid"/>
                    </a:lnBlToTr>
                    <a:solidFill>
                      <a:srgbClr val="14467B"/>
                    </a:solidFill>
                  </a:tcPr>
                </a:tc>
                <a:tc>
                  <a:txBody>
                    <a:bodyPr/>
                    <a:lstStyle/>
                    <a:p>
                      <a:pPr marL="0" algn="ctr" defTabSz="914400" rtl="0" eaLnBrk="1" latinLnBrk="0" hangingPunct="1"/>
                      <a:r>
                        <a:rPr lang="en-US" sz="1800" b="1" kern="1200" dirty="0">
                          <a:solidFill>
                            <a:schemeClr val="accent3">
                              <a:lumMod val="50000"/>
                            </a:schemeClr>
                          </a:solidFill>
                          <a:latin typeface="+mn-lt"/>
                          <a:ea typeface="+mn-ea"/>
                          <a:cs typeface="+mn-cs"/>
                        </a:rPr>
                        <a:t>Olaparib</a:t>
                      </a:r>
                    </a:p>
                    <a:p>
                      <a:pPr marL="0" algn="ctr" defTabSz="914400" rtl="0" eaLnBrk="1" latinLnBrk="0" hangingPunct="1"/>
                      <a:r>
                        <a:rPr lang="en-US" sz="1800" b="1" kern="1200" dirty="0">
                          <a:solidFill>
                            <a:schemeClr val="accent3">
                              <a:lumMod val="50000"/>
                            </a:schemeClr>
                          </a:solidFill>
                          <a:latin typeface="+mn-lt"/>
                          <a:ea typeface="+mn-ea"/>
                          <a:cs typeface="+mn-cs"/>
                        </a:rPr>
                        <a:t>(N=92)</a:t>
                      </a:r>
                    </a:p>
                  </a:txBody>
                  <a:tcPr marL="76950" marR="76950" anchor="ctr">
                    <a:lnL>
                      <a:noFill/>
                    </a:lnL>
                    <a:lnR>
                      <a:noFill/>
                    </a:lnR>
                    <a:lnT w="12700" cmpd="sng">
                      <a:noFill/>
                    </a:lnT>
                    <a:lnB w="12700" cmpd="sng">
                      <a:noFill/>
                    </a:lnB>
                    <a:lnTlToBr w="12700" cmpd="sng">
                      <a:noFill/>
                      <a:prstDash val="solid"/>
                    </a:lnTlToBr>
                    <a:lnBlToTr w="12700" cmpd="sng">
                      <a:noFill/>
                      <a:prstDash val="solid"/>
                    </a:lnBlToTr>
                    <a:solidFill>
                      <a:srgbClr val="D5ABFF"/>
                    </a:solidFill>
                  </a:tcPr>
                </a:tc>
                <a:tc>
                  <a:txBody>
                    <a:bodyPr/>
                    <a:lstStyle/>
                    <a:p>
                      <a:pPr algn="ctr"/>
                      <a:r>
                        <a:rPr lang="en-US" sz="1800" b="1" dirty="0">
                          <a:solidFill>
                            <a:schemeClr val="tx1"/>
                          </a:solidFill>
                          <a:effectLst/>
                        </a:rPr>
                        <a:t>Placebo</a:t>
                      </a:r>
                    </a:p>
                    <a:p>
                      <a:pPr algn="ctr"/>
                      <a:r>
                        <a:rPr lang="en-US" sz="1800" b="1" dirty="0">
                          <a:solidFill>
                            <a:schemeClr val="tx1"/>
                          </a:solidFill>
                          <a:effectLst/>
                        </a:rPr>
                        <a:t>(N=62)</a:t>
                      </a:r>
                      <a:endParaRPr lang="en-US" sz="1800" b="1" kern="1200" dirty="0">
                        <a:solidFill>
                          <a:schemeClr val="tx1"/>
                        </a:solidFill>
                        <a:latin typeface="+mn-lt"/>
                        <a:ea typeface="+mn-ea"/>
                        <a:cs typeface="+mn-cs"/>
                      </a:endParaRPr>
                    </a:p>
                  </a:txBody>
                  <a:tcPr marL="76950" marR="76950" anchor="ctr">
                    <a:lnL>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xmlns="" val="422251691"/>
                  </a:ext>
                </a:extLst>
              </a:tr>
              <a:tr h="288000">
                <a:tc>
                  <a:txBody>
                    <a:bodyPr/>
                    <a:lstStyle/>
                    <a:p>
                      <a:pPr marL="0" algn="r" defTabSz="457200" rtl="0" eaLnBrk="1" latinLnBrk="0" hangingPunct="1"/>
                      <a:r>
                        <a:rPr lang="en-NZ" sz="1800" b="1" kern="1200" dirty="0">
                          <a:solidFill>
                            <a:schemeClr val="bg1"/>
                          </a:solidFill>
                          <a:latin typeface="+mn-lt"/>
                          <a:ea typeface="+mn-ea"/>
                          <a:cs typeface="+mn-cs"/>
                        </a:rPr>
                        <a:t>Median PFS2, months</a:t>
                      </a:r>
                      <a:endParaRPr lang="en-US" sz="1800" b="1" kern="1200" dirty="0">
                        <a:solidFill>
                          <a:schemeClr val="bg1"/>
                        </a:solidFill>
                        <a:latin typeface="+mn-lt"/>
                        <a:ea typeface="+mn-ea"/>
                        <a:cs typeface="+mn-cs"/>
                      </a:endParaRPr>
                    </a:p>
                  </a:txBody>
                  <a:tcPr marL="76950" marR="76950">
                    <a:lnL w="12700" cmpd="sng">
                      <a:noFill/>
                    </a:lnL>
                    <a:lnR>
                      <a:noFill/>
                    </a:lnR>
                    <a:lnT w="12700" cmpd="sng">
                      <a:noFill/>
                    </a:lnT>
                    <a:lnB w="12700" cmpd="sng">
                      <a:noFill/>
                    </a:lnB>
                    <a:lnTlToBr w="12700" cmpd="sng">
                      <a:noFill/>
                      <a:prstDash val="solid"/>
                    </a:lnTlToBr>
                    <a:lnBlToTr w="12700" cmpd="sng">
                      <a:noFill/>
                      <a:prstDash val="solid"/>
                    </a:lnBlToTr>
                    <a:solidFill>
                      <a:srgbClr val="14467B"/>
                    </a:solidFill>
                  </a:tcPr>
                </a:tc>
                <a:tc>
                  <a:txBody>
                    <a:bodyPr/>
                    <a:lstStyle/>
                    <a:p>
                      <a:pPr marL="0" algn="ctr" defTabSz="457200" rtl="0" eaLnBrk="1" latinLnBrk="0" hangingPunct="1"/>
                      <a:r>
                        <a:rPr lang="en-NZ" sz="1800" b="1" kern="1200" dirty="0">
                          <a:solidFill>
                            <a:schemeClr val="dk1"/>
                          </a:solidFill>
                          <a:latin typeface="+mn-lt"/>
                          <a:ea typeface="+mn-ea"/>
                          <a:cs typeface="+mn-cs"/>
                        </a:rPr>
                        <a:t>13.2</a:t>
                      </a:r>
                      <a:endParaRPr lang="en-US" sz="1800" b="1" kern="1200" dirty="0">
                        <a:solidFill>
                          <a:schemeClr val="dk1"/>
                        </a:solidFill>
                        <a:latin typeface="+mn-lt"/>
                        <a:ea typeface="+mn-ea"/>
                        <a:cs typeface="+mn-cs"/>
                      </a:endParaRPr>
                    </a:p>
                  </a:txBody>
                  <a:tcPr marL="76950" marR="76950">
                    <a:lnL>
                      <a:noFill/>
                    </a:lnL>
                    <a:lnR>
                      <a:noFill/>
                    </a:lnR>
                    <a:lnT w="12700" cmpd="sng">
                      <a:noFill/>
                    </a:lnT>
                    <a:lnB w="12700" cmpd="sng">
                      <a:noFill/>
                    </a:lnB>
                    <a:lnTlToBr w="12700" cmpd="sng">
                      <a:noFill/>
                      <a:prstDash val="solid"/>
                    </a:lnTlToBr>
                    <a:lnBlToTr w="12700" cmpd="sng">
                      <a:noFill/>
                      <a:prstDash val="solid"/>
                    </a:lnBlToTr>
                    <a:solidFill>
                      <a:srgbClr val="E7E8EA"/>
                    </a:solidFill>
                  </a:tcPr>
                </a:tc>
                <a:tc>
                  <a:txBody>
                    <a:bodyPr/>
                    <a:lstStyle/>
                    <a:p>
                      <a:pPr marL="0" algn="ctr" defTabSz="457200" rtl="0" eaLnBrk="1" latinLnBrk="0" hangingPunct="1"/>
                      <a:r>
                        <a:rPr lang="en-NZ" sz="1800" b="1" kern="1200" dirty="0">
                          <a:solidFill>
                            <a:schemeClr val="dk1"/>
                          </a:solidFill>
                          <a:latin typeface="+mn-lt"/>
                          <a:ea typeface="+mn-ea"/>
                          <a:cs typeface="+mn-cs"/>
                        </a:rPr>
                        <a:t>9.2</a:t>
                      </a:r>
                      <a:endParaRPr lang="en-US" sz="1800" b="1" kern="1200" dirty="0">
                        <a:solidFill>
                          <a:schemeClr val="dk1"/>
                        </a:solidFill>
                        <a:latin typeface="+mn-lt"/>
                        <a:ea typeface="+mn-ea"/>
                        <a:cs typeface="+mn-cs"/>
                      </a:endParaRPr>
                    </a:p>
                  </a:txBody>
                  <a:tcPr marL="76950" marR="76950">
                    <a:lnL>
                      <a:noFill/>
                    </a:lnL>
                    <a:lnR w="12700" cmpd="sng">
                      <a:noFill/>
                    </a:lnR>
                    <a:lnT w="12700" cmpd="sng">
                      <a:noFill/>
                    </a:lnT>
                    <a:lnB w="12700" cmpd="sng">
                      <a:noFill/>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xmlns="" val="458861866"/>
                  </a:ext>
                </a:extLst>
              </a:tr>
              <a:tr h="288000">
                <a:tc>
                  <a:txBody>
                    <a:bodyPr/>
                    <a:lstStyle/>
                    <a:p>
                      <a:pPr algn="r"/>
                      <a:endParaRPr lang="en-US" sz="1800" dirty="0">
                        <a:solidFill>
                          <a:schemeClr val="bg1"/>
                        </a:solidFill>
                      </a:endParaRPr>
                    </a:p>
                  </a:txBody>
                  <a:tcPr marL="76950" marR="76950">
                    <a:lnL w="12700" cmpd="sng">
                      <a:noFill/>
                    </a:lnL>
                    <a:lnR>
                      <a:noFill/>
                    </a:lnR>
                    <a:lnT w="12700" cmpd="sng">
                      <a:noFill/>
                    </a:lnT>
                    <a:lnB w="12700" cmpd="sng">
                      <a:noFill/>
                    </a:lnB>
                    <a:lnTlToBr w="12700" cmpd="sng">
                      <a:noFill/>
                      <a:prstDash val="solid"/>
                    </a:lnTlToBr>
                    <a:lnBlToTr w="12700" cmpd="sng">
                      <a:noFill/>
                      <a:prstDash val="solid"/>
                    </a:lnBlToTr>
                    <a:solidFill>
                      <a:srgbClr val="14467B"/>
                    </a:solidFill>
                  </a:tcPr>
                </a:tc>
                <a:tc gridSpan="2">
                  <a:txBody>
                    <a:bodyPr/>
                    <a:lstStyle/>
                    <a:p>
                      <a:pPr algn="ctr"/>
                      <a:r>
                        <a:rPr lang="en-NZ" sz="1800" b="1" dirty="0"/>
                        <a:t>HR 0.76</a:t>
                      </a:r>
                      <a:endParaRPr lang="en-US" sz="1800" b="1" dirty="0"/>
                    </a:p>
                  </a:txBody>
                  <a:tcPr marL="76950" marR="76950">
                    <a:lnL>
                      <a:noFill/>
                    </a:lnL>
                    <a:lnR>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hMerge="1">
                  <a:txBody>
                    <a:bodyPr/>
                    <a:lstStyle/>
                    <a:p>
                      <a:endParaRPr lang="en-GB"/>
                    </a:p>
                  </a:txBody>
                  <a:tcPr/>
                </a:tc>
                <a:extLst>
                  <a:ext uri="{0D108BD9-81ED-4DB2-BD59-A6C34878D82A}">
                    <a16:rowId xmlns:a16="http://schemas.microsoft.com/office/drawing/2014/main" xmlns="" val="2989620145"/>
                  </a:ext>
                </a:extLst>
              </a:tr>
              <a:tr h="288000">
                <a:tc>
                  <a:txBody>
                    <a:bodyPr/>
                    <a:lstStyle/>
                    <a:p>
                      <a:pPr algn="r"/>
                      <a:endParaRPr lang="en-US" sz="1800" dirty="0">
                        <a:solidFill>
                          <a:schemeClr val="bg1"/>
                        </a:solidFill>
                      </a:endParaRPr>
                    </a:p>
                  </a:txBody>
                  <a:tcPr marL="76950" marR="76950">
                    <a:lnL w="12700" cmpd="sng">
                      <a:noFill/>
                    </a:lnL>
                    <a:lnR>
                      <a:noFill/>
                    </a:lnR>
                    <a:lnT w="12700" cmpd="sng">
                      <a:noFill/>
                    </a:lnT>
                    <a:lnB w="12700" cmpd="sng">
                      <a:noFill/>
                    </a:lnB>
                    <a:lnTlToBr w="12700" cmpd="sng">
                      <a:noFill/>
                      <a:prstDash val="solid"/>
                    </a:lnTlToBr>
                    <a:lnBlToTr w="12700" cmpd="sng">
                      <a:noFill/>
                      <a:prstDash val="solid"/>
                    </a:lnBlToTr>
                    <a:solidFill>
                      <a:srgbClr val="14467B"/>
                    </a:solidFill>
                  </a:tcPr>
                </a:tc>
                <a:tc gridSpan="2">
                  <a:txBody>
                    <a:bodyPr/>
                    <a:lstStyle/>
                    <a:p>
                      <a:pPr algn="ctr"/>
                      <a:r>
                        <a:rPr lang="en-US" sz="1800" b="1" dirty="0">
                          <a:latin typeface="+mn-lt"/>
                        </a:rPr>
                        <a:t>95% CI 0.46, 1.23; </a:t>
                      </a:r>
                      <a:r>
                        <a:rPr lang="en-US" sz="1800" b="1" i="1" dirty="0">
                          <a:latin typeface="+mn-lt"/>
                        </a:rPr>
                        <a:t>P=</a:t>
                      </a:r>
                      <a:r>
                        <a:rPr lang="en-US" sz="1800" b="1" dirty="0">
                          <a:latin typeface="+mn-lt"/>
                        </a:rPr>
                        <a:t>0.26</a:t>
                      </a:r>
                      <a:endParaRPr lang="en-US" sz="1800" b="1" dirty="0"/>
                    </a:p>
                  </a:txBody>
                  <a:tcPr marL="76950" marR="76950">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hMerge="1">
                  <a:txBody>
                    <a:bodyPr/>
                    <a:lstStyle/>
                    <a:p>
                      <a:endParaRPr lang="en-GB"/>
                    </a:p>
                  </a:txBody>
                  <a:tcPr/>
                </a:tc>
                <a:extLst>
                  <a:ext uri="{0D108BD9-81ED-4DB2-BD59-A6C34878D82A}">
                    <a16:rowId xmlns:a16="http://schemas.microsoft.com/office/drawing/2014/main" xmlns="" val="3614569254"/>
                  </a:ext>
                </a:extLst>
              </a:tr>
            </a:tbl>
          </a:graphicData>
        </a:graphic>
      </p:graphicFrame>
      <p:sp>
        <p:nvSpPr>
          <p:cNvPr id="66" name="Rectangle 65">
            <a:extLst>
              <a:ext uri="{FF2B5EF4-FFF2-40B4-BE49-F238E27FC236}">
                <a16:creationId xmlns:a16="http://schemas.microsoft.com/office/drawing/2014/main" xmlns="" id="{E471D1E7-FD52-4BC7-AB1D-3089668BECDC}"/>
              </a:ext>
            </a:extLst>
          </p:cNvPr>
          <p:cNvSpPr/>
          <p:nvPr/>
        </p:nvSpPr>
        <p:spPr>
          <a:xfrm>
            <a:off x="339415" y="5963230"/>
            <a:ext cx="9630486" cy="346249"/>
          </a:xfrm>
          <a:prstGeom prst="rect">
            <a:avLst/>
          </a:prstGeom>
        </p:spPr>
        <p:txBody>
          <a:bodyPr wrap="square">
            <a:spAutoFit/>
          </a:bodyPr>
          <a:lstStyle/>
          <a:p>
            <a:pPr algn="r" defTabSz="914340" fontAlgn="auto">
              <a:lnSpc>
                <a:spcPct val="150000"/>
              </a:lnSpc>
              <a:spcBef>
                <a:spcPts val="0"/>
              </a:spcBef>
              <a:spcAft>
                <a:spcPts val="0"/>
              </a:spcAft>
              <a:tabLst>
                <a:tab pos="342900" algn="r"/>
                <a:tab pos="457200" algn="l"/>
              </a:tabLst>
            </a:pPr>
            <a:r>
              <a:rPr lang="en-US" sz="1100" dirty="0">
                <a:solidFill>
                  <a:prstClr val="white"/>
                </a:solidFill>
                <a:latin typeface="Trebuchet MS"/>
                <a:ea typeface="Calibri" panose="020F0502020204030204" pitchFamily="34" charset="0"/>
                <a:cs typeface="Times New Roman" panose="02020603050405020304" pitchFamily="18" charset="0"/>
              </a:rPr>
              <a:t>*Dots indicate censorship. PFS2, time to second progression</a:t>
            </a:r>
          </a:p>
        </p:txBody>
      </p:sp>
      <p:sp>
        <p:nvSpPr>
          <p:cNvPr id="152" name="TextBox 151">
            <a:extLst>
              <a:ext uri="{FF2B5EF4-FFF2-40B4-BE49-F238E27FC236}">
                <a16:creationId xmlns:a16="http://schemas.microsoft.com/office/drawing/2014/main" xmlns="" id="{621A063A-CD63-4433-A635-1B4B64B9601B}"/>
              </a:ext>
            </a:extLst>
          </p:cNvPr>
          <p:cNvSpPr txBox="1"/>
          <p:nvPr/>
        </p:nvSpPr>
        <p:spPr>
          <a:xfrm>
            <a:off x="6090981" y="3536796"/>
            <a:ext cx="2160152" cy="369332"/>
          </a:xfrm>
          <a:prstGeom prst="rect">
            <a:avLst/>
          </a:prstGeom>
          <a:noFill/>
        </p:spPr>
        <p:txBody>
          <a:bodyPr wrap="square" rtlCol="0">
            <a:spAutoFit/>
          </a:bodyPr>
          <a:lstStyle/>
          <a:p>
            <a:pPr defTabSz="914340" fontAlgn="auto">
              <a:spcBef>
                <a:spcPts val="0"/>
              </a:spcBef>
              <a:spcAft>
                <a:spcPts val="0"/>
              </a:spcAft>
            </a:pPr>
            <a:r>
              <a:rPr lang="en-US" dirty="0">
                <a:solidFill>
                  <a:srgbClr val="D5ABFF"/>
                </a:solidFill>
                <a:latin typeface="Trebuchet MS"/>
                <a:cs typeface="+mn-cs"/>
              </a:rPr>
              <a:t>Olaparib </a:t>
            </a:r>
            <a:endParaRPr lang="en-GB" dirty="0">
              <a:solidFill>
                <a:srgbClr val="D5ABFF"/>
              </a:solidFill>
              <a:latin typeface="Trebuchet MS"/>
              <a:cs typeface="+mn-cs"/>
            </a:endParaRPr>
          </a:p>
        </p:txBody>
      </p:sp>
      <p:grpSp>
        <p:nvGrpSpPr>
          <p:cNvPr id="3" name="Group 3">
            <a:extLst>
              <a:ext uri="{FF2B5EF4-FFF2-40B4-BE49-F238E27FC236}">
                <a16:creationId xmlns:a16="http://schemas.microsoft.com/office/drawing/2014/main" xmlns="" id="{0B6F8C64-6A15-438D-B814-2855317085DD}"/>
              </a:ext>
            </a:extLst>
          </p:cNvPr>
          <p:cNvGrpSpPr/>
          <p:nvPr/>
        </p:nvGrpSpPr>
        <p:grpSpPr>
          <a:xfrm>
            <a:off x="155145" y="999736"/>
            <a:ext cx="7534346" cy="5208180"/>
            <a:chOff x="183414" y="999736"/>
            <a:chExt cx="8953083" cy="5208180"/>
          </a:xfrm>
        </p:grpSpPr>
        <p:grpSp>
          <p:nvGrpSpPr>
            <p:cNvPr id="4" name="Group 67">
              <a:extLst>
                <a:ext uri="{FF2B5EF4-FFF2-40B4-BE49-F238E27FC236}">
                  <a16:creationId xmlns:a16="http://schemas.microsoft.com/office/drawing/2014/main" xmlns="" id="{F8510700-12A9-4A1C-932B-4EFE16803280}"/>
                </a:ext>
              </a:extLst>
            </p:cNvPr>
            <p:cNvGrpSpPr/>
            <p:nvPr/>
          </p:nvGrpSpPr>
          <p:grpSpPr>
            <a:xfrm>
              <a:off x="1543652" y="1087727"/>
              <a:ext cx="7406151" cy="4237650"/>
              <a:chOff x="6383338" y="1838325"/>
              <a:chExt cx="3321050" cy="1900238"/>
            </a:xfrm>
          </p:grpSpPr>
          <p:sp>
            <p:nvSpPr>
              <p:cNvPr id="224" name="Line 49">
                <a:extLst>
                  <a:ext uri="{FF2B5EF4-FFF2-40B4-BE49-F238E27FC236}">
                    <a16:creationId xmlns:a16="http://schemas.microsoft.com/office/drawing/2014/main" xmlns="" id="{E6FA6ED9-0B5A-4F9F-800E-9491EB95B85D}"/>
                  </a:ext>
                </a:extLst>
              </p:cNvPr>
              <p:cNvSpPr>
                <a:spLocks noChangeShapeType="1"/>
              </p:cNvSpPr>
              <p:nvPr/>
            </p:nvSpPr>
            <p:spPr bwMode="auto">
              <a:xfrm flipV="1">
                <a:off x="6419850" y="1838325"/>
                <a:ext cx="0" cy="1865313"/>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25" name="Line 51">
                <a:extLst>
                  <a:ext uri="{FF2B5EF4-FFF2-40B4-BE49-F238E27FC236}">
                    <a16:creationId xmlns:a16="http://schemas.microsoft.com/office/drawing/2014/main" xmlns="" id="{02F35B32-75CC-49DF-9E78-BE8E6F767717}"/>
                  </a:ext>
                </a:extLst>
              </p:cNvPr>
              <p:cNvSpPr>
                <a:spLocks noChangeShapeType="1"/>
              </p:cNvSpPr>
              <p:nvPr/>
            </p:nvSpPr>
            <p:spPr bwMode="auto">
              <a:xfrm flipH="1">
                <a:off x="6383338" y="1839913"/>
                <a:ext cx="36513"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26" name="Line 52">
                <a:extLst>
                  <a:ext uri="{FF2B5EF4-FFF2-40B4-BE49-F238E27FC236}">
                    <a16:creationId xmlns:a16="http://schemas.microsoft.com/office/drawing/2014/main" xmlns="" id="{32216088-4F69-4974-9495-8758C251363F}"/>
                  </a:ext>
                </a:extLst>
              </p:cNvPr>
              <p:cNvSpPr>
                <a:spLocks noChangeShapeType="1"/>
              </p:cNvSpPr>
              <p:nvPr/>
            </p:nvSpPr>
            <p:spPr bwMode="auto">
              <a:xfrm flipH="1">
                <a:off x="6384925" y="2586038"/>
                <a:ext cx="34925"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27" name="Line 53">
                <a:extLst>
                  <a:ext uri="{FF2B5EF4-FFF2-40B4-BE49-F238E27FC236}">
                    <a16:creationId xmlns:a16="http://schemas.microsoft.com/office/drawing/2014/main" xmlns="" id="{263D818D-5604-42B0-935A-5288370E7B74}"/>
                  </a:ext>
                </a:extLst>
              </p:cNvPr>
              <p:cNvSpPr>
                <a:spLocks noChangeShapeType="1"/>
              </p:cNvSpPr>
              <p:nvPr/>
            </p:nvSpPr>
            <p:spPr bwMode="auto">
              <a:xfrm flipH="1">
                <a:off x="6383338" y="2959100"/>
                <a:ext cx="36513"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28" name="Line 54">
                <a:extLst>
                  <a:ext uri="{FF2B5EF4-FFF2-40B4-BE49-F238E27FC236}">
                    <a16:creationId xmlns:a16="http://schemas.microsoft.com/office/drawing/2014/main" xmlns="" id="{3384E659-85AF-4444-AED5-D0CE9B8B5F34}"/>
                  </a:ext>
                </a:extLst>
              </p:cNvPr>
              <p:cNvSpPr>
                <a:spLocks noChangeShapeType="1"/>
              </p:cNvSpPr>
              <p:nvPr/>
            </p:nvSpPr>
            <p:spPr bwMode="auto">
              <a:xfrm flipH="1">
                <a:off x="6383338" y="3330575"/>
                <a:ext cx="36513"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29" name="Line 55">
                <a:extLst>
                  <a:ext uri="{FF2B5EF4-FFF2-40B4-BE49-F238E27FC236}">
                    <a16:creationId xmlns:a16="http://schemas.microsoft.com/office/drawing/2014/main" xmlns="" id="{819FBA23-B097-4F44-8620-885C68BE2643}"/>
                  </a:ext>
                </a:extLst>
              </p:cNvPr>
              <p:cNvSpPr>
                <a:spLocks noChangeShapeType="1"/>
              </p:cNvSpPr>
              <p:nvPr/>
            </p:nvSpPr>
            <p:spPr bwMode="auto">
              <a:xfrm flipH="1">
                <a:off x="6383338" y="2027238"/>
                <a:ext cx="36513"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30" name="Line 56">
                <a:extLst>
                  <a:ext uri="{FF2B5EF4-FFF2-40B4-BE49-F238E27FC236}">
                    <a16:creationId xmlns:a16="http://schemas.microsoft.com/office/drawing/2014/main" xmlns="" id="{A201E3FC-2E26-4894-B19F-0DBA9D86981A}"/>
                  </a:ext>
                </a:extLst>
              </p:cNvPr>
              <p:cNvSpPr>
                <a:spLocks noChangeShapeType="1"/>
              </p:cNvSpPr>
              <p:nvPr/>
            </p:nvSpPr>
            <p:spPr bwMode="auto">
              <a:xfrm flipH="1">
                <a:off x="6383338" y="2212975"/>
                <a:ext cx="36513"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31" name="Line 57">
                <a:extLst>
                  <a:ext uri="{FF2B5EF4-FFF2-40B4-BE49-F238E27FC236}">
                    <a16:creationId xmlns:a16="http://schemas.microsoft.com/office/drawing/2014/main" xmlns="" id="{354D3DD8-C5C2-4AA0-ABFB-D6430453BFAE}"/>
                  </a:ext>
                </a:extLst>
              </p:cNvPr>
              <p:cNvSpPr>
                <a:spLocks noChangeShapeType="1"/>
              </p:cNvSpPr>
              <p:nvPr/>
            </p:nvSpPr>
            <p:spPr bwMode="auto">
              <a:xfrm flipH="1">
                <a:off x="6383338" y="2398713"/>
                <a:ext cx="36513"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32" name="Line 58">
                <a:extLst>
                  <a:ext uri="{FF2B5EF4-FFF2-40B4-BE49-F238E27FC236}">
                    <a16:creationId xmlns:a16="http://schemas.microsoft.com/office/drawing/2014/main" xmlns="" id="{ED4316EF-1A28-458F-91EC-57B077EB8E17}"/>
                  </a:ext>
                </a:extLst>
              </p:cNvPr>
              <p:cNvSpPr>
                <a:spLocks noChangeShapeType="1"/>
              </p:cNvSpPr>
              <p:nvPr/>
            </p:nvSpPr>
            <p:spPr bwMode="auto">
              <a:xfrm flipH="1">
                <a:off x="6384925" y="2771775"/>
                <a:ext cx="34925"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33" name="Line 59">
                <a:extLst>
                  <a:ext uri="{FF2B5EF4-FFF2-40B4-BE49-F238E27FC236}">
                    <a16:creationId xmlns:a16="http://schemas.microsoft.com/office/drawing/2014/main" xmlns="" id="{4E6AE3CA-1177-44B5-8F3D-A3A470255C33}"/>
                  </a:ext>
                </a:extLst>
              </p:cNvPr>
              <p:cNvSpPr>
                <a:spLocks noChangeShapeType="1"/>
              </p:cNvSpPr>
              <p:nvPr/>
            </p:nvSpPr>
            <p:spPr bwMode="auto">
              <a:xfrm flipH="1">
                <a:off x="6383338" y="3146425"/>
                <a:ext cx="36513"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34" name="Line 60">
                <a:extLst>
                  <a:ext uri="{FF2B5EF4-FFF2-40B4-BE49-F238E27FC236}">
                    <a16:creationId xmlns:a16="http://schemas.microsoft.com/office/drawing/2014/main" xmlns="" id="{A43056F9-9BB1-4CDE-999F-A5A6014D0F99}"/>
                  </a:ext>
                </a:extLst>
              </p:cNvPr>
              <p:cNvSpPr>
                <a:spLocks noChangeShapeType="1"/>
              </p:cNvSpPr>
              <p:nvPr/>
            </p:nvSpPr>
            <p:spPr bwMode="auto">
              <a:xfrm flipH="1">
                <a:off x="6383338" y="3517900"/>
                <a:ext cx="36513"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grpSp>
            <p:nvGrpSpPr>
              <p:cNvPr id="5" name="Group 234">
                <a:extLst>
                  <a:ext uri="{FF2B5EF4-FFF2-40B4-BE49-F238E27FC236}">
                    <a16:creationId xmlns:a16="http://schemas.microsoft.com/office/drawing/2014/main" xmlns="" id="{1E1CE294-C986-489C-A388-92CC262E504D}"/>
                  </a:ext>
                </a:extLst>
              </p:cNvPr>
              <p:cNvGrpSpPr/>
              <p:nvPr/>
            </p:nvGrpSpPr>
            <p:grpSpPr>
              <a:xfrm>
                <a:off x="6383338" y="3703638"/>
                <a:ext cx="3321050" cy="34925"/>
                <a:chOff x="6383338" y="3703638"/>
                <a:chExt cx="3321050" cy="34925"/>
              </a:xfrm>
            </p:grpSpPr>
            <p:sp>
              <p:nvSpPr>
                <p:cNvPr id="236" name="Line 50">
                  <a:extLst>
                    <a:ext uri="{FF2B5EF4-FFF2-40B4-BE49-F238E27FC236}">
                      <a16:creationId xmlns:a16="http://schemas.microsoft.com/office/drawing/2014/main" xmlns="" id="{B5D0397E-B95A-4D53-A987-BF0617295012}"/>
                    </a:ext>
                  </a:extLst>
                </p:cNvPr>
                <p:cNvSpPr>
                  <a:spLocks noChangeShapeType="1"/>
                </p:cNvSpPr>
                <p:nvPr/>
              </p:nvSpPr>
              <p:spPr bwMode="auto">
                <a:xfrm>
                  <a:off x="6383338" y="3703638"/>
                  <a:ext cx="332105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37" name="Line 61">
                  <a:extLst>
                    <a:ext uri="{FF2B5EF4-FFF2-40B4-BE49-F238E27FC236}">
                      <a16:creationId xmlns:a16="http://schemas.microsoft.com/office/drawing/2014/main" xmlns="" id="{DD8A64EB-493E-4C06-BB87-3DC84E44B816}"/>
                    </a:ext>
                  </a:extLst>
                </p:cNvPr>
                <p:cNvSpPr>
                  <a:spLocks noChangeShapeType="1"/>
                </p:cNvSpPr>
                <p:nvPr/>
              </p:nvSpPr>
              <p:spPr bwMode="auto">
                <a:xfrm>
                  <a:off x="6419850"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38" name="Line 62">
                  <a:extLst>
                    <a:ext uri="{FF2B5EF4-FFF2-40B4-BE49-F238E27FC236}">
                      <a16:creationId xmlns:a16="http://schemas.microsoft.com/office/drawing/2014/main" xmlns="" id="{43A2BCE7-342E-4D11-BD11-D5890699685E}"/>
                    </a:ext>
                  </a:extLst>
                </p:cNvPr>
                <p:cNvSpPr>
                  <a:spLocks noChangeShapeType="1"/>
                </p:cNvSpPr>
                <p:nvPr/>
              </p:nvSpPr>
              <p:spPr bwMode="auto">
                <a:xfrm>
                  <a:off x="7208838"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39" name="Line 63">
                  <a:extLst>
                    <a:ext uri="{FF2B5EF4-FFF2-40B4-BE49-F238E27FC236}">
                      <a16:creationId xmlns:a16="http://schemas.microsoft.com/office/drawing/2014/main" xmlns="" id="{7A05D1ED-6CF3-4C05-A8D4-72D0251285AA}"/>
                    </a:ext>
                  </a:extLst>
                </p:cNvPr>
                <p:cNvSpPr>
                  <a:spLocks noChangeShapeType="1"/>
                </p:cNvSpPr>
                <p:nvPr/>
              </p:nvSpPr>
              <p:spPr bwMode="auto">
                <a:xfrm>
                  <a:off x="7864475"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40" name="Line 64">
                  <a:extLst>
                    <a:ext uri="{FF2B5EF4-FFF2-40B4-BE49-F238E27FC236}">
                      <a16:creationId xmlns:a16="http://schemas.microsoft.com/office/drawing/2014/main" xmlns="" id="{6C96A083-AF1C-42A3-AADC-6FCB5505F799}"/>
                    </a:ext>
                  </a:extLst>
                </p:cNvPr>
                <p:cNvSpPr>
                  <a:spLocks noChangeShapeType="1"/>
                </p:cNvSpPr>
                <p:nvPr/>
              </p:nvSpPr>
              <p:spPr bwMode="auto">
                <a:xfrm>
                  <a:off x="8520113"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41" name="Line 65">
                  <a:extLst>
                    <a:ext uri="{FF2B5EF4-FFF2-40B4-BE49-F238E27FC236}">
                      <a16:creationId xmlns:a16="http://schemas.microsoft.com/office/drawing/2014/main" xmlns="" id="{5D7E4BC2-770B-42CA-8876-B0DED2D46B24}"/>
                    </a:ext>
                  </a:extLst>
                </p:cNvPr>
                <p:cNvSpPr>
                  <a:spLocks noChangeShapeType="1"/>
                </p:cNvSpPr>
                <p:nvPr/>
              </p:nvSpPr>
              <p:spPr bwMode="auto">
                <a:xfrm>
                  <a:off x="6551613"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42" name="Line 66">
                  <a:extLst>
                    <a:ext uri="{FF2B5EF4-FFF2-40B4-BE49-F238E27FC236}">
                      <a16:creationId xmlns:a16="http://schemas.microsoft.com/office/drawing/2014/main" xmlns="" id="{3E735222-FCA2-4688-95FE-331AC48456B8}"/>
                    </a:ext>
                  </a:extLst>
                </p:cNvPr>
                <p:cNvSpPr>
                  <a:spLocks noChangeShapeType="1"/>
                </p:cNvSpPr>
                <p:nvPr/>
              </p:nvSpPr>
              <p:spPr bwMode="auto">
                <a:xfrm>
                  <a:off x="6681788"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43" name="Line 67">
                  <a:extLst>
                    <a:ext uri="{FF2B5EF4-FFF2-40B4-BE49-F238E27FC236}">
                      <a16:creationId xmlns:a16="http://schemas.microsoft.com/office/drawing/2014/main" xmlns="" id="{248F29A8-C840-499B-B37B-A2FCC96BD03E}"/>
                    </a:ext>
                  </a:extLst>
                </p:cNvPr>
                <p:cNvSpPr>
                  <a:spLocks noChangeShapeType="1"/>
                </p:cNvSpPr>
                <p:nvPr/>
              </p:nvSpPr>
              <p:spPr bwMode="auto">
                <a:xfrm>
                  <a:off x="6813550"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44" name="Line 68">
                  <a:extLst>
                    <a:ext uri="{FF2B5EF4-FFF2-40B4-BE49-F238E27FC236}">
                      <a16:creationId xmlns:a16="http://schemas.microsoft.com/office/drawing/2014/main" xmlns="" id="{3AD7D140-B0AD-4F69-9142-11A2950F26FA}"/>
                    </a:ext>
                  </a:extLst>
                </p:cNvPr>
                <p:cNvSpPr>
                  <a:spLocks noChangeShapeType="1"/>
                </p:cNvSpPr>
                <p:nvPr/>
              </p:nvSpPr>
              <p:spPr bwMode="auto">
                <a:xfrm>
                  <a:off x="6943725"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45" name="Line 69">
                  <a:extLst>
                    <a:ext uri="{FF2B5EF4-FFF2-40B4-BE49-F238E27FC236}">
                      <a16:creationId xmlns:a16="http://schemas.microsoft.com/office/drawing/2014/main" xmlns="" id="{F90A246F-F091-43F1-A5E4-BD4D0FBBFF79}"/>
                    </a:ext>
                  </a:extLst>
                </p:cNvPr>
                <p:cNvSpPr>
                  <a:spLocks noChangeShapeType="1"/>
                </p:cNvSpPr>
                <p:nvPr/>
              </p:nvSpPr>
              <p:spPr bwMode="auto">
                <a:xfrm>
                  <a:off x="7075488"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46" name="Line 70">
                  <a:extLst>
                    <a:ext uri="{FF2B5EF4-FFF2-40B4-BE49-F238E27FC236}">
                      <a16:creationId xmlns:a16="http://schemas.microsoft.com/office/drawing/2014/main" xmlns="" id="{5B33B25D-6BBC-4F03-A3BE-371C140363F2}"/>
                    </a:ext>
                  </a:extLst>
                </p:cNvPr>
                <p:cNvSpPr>
                  <a:spLocks noChangeShapeType="1"/>
                </p:cNvSpPr>
                <p:nvPr/>
              </p:nvSpPr>
              <p:spPr bwMode="auto">
                <a:xfrm>
                  <a:off x="7340600"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47" name="Line 71">
                  <a:extLst>
                    <a:ext uri="{FF2B5EF4-FFF2-40B4-BE49-F238E27FC236}">
                      <a16:creationId xmlns:a16="http://schemas.microsoft.com/office/drawing/2014/main" xmlns="" id="{B9EF32D6-73DE-4A94-8878-87BB7F53B120}"/>
                    </a:ext>
                  </a:extLst>
                </p:cNvPr>
                <p:cNvSpPr>
                  <a:spLocks noChangeShapeType="1"/>
                </p:cNvSpPr>
                <p:nvPr/>
              </p:nvSpPr>
              <p:spPr bwMode="auto">
                <a:xfrm>
                  <a:off x="7470775"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48" name="Line 72">
                  <a:extLst>
                    <a:ext uri="{FF2B5EF4-FFF2-40B4-BE49-F238E27FC236}">
                      <a16:creationId xmlns:a16="http://schemas.microsoft.com/office/drawing/2014/main" xmlns="" id="{05482A01-1C50-4675-86EE-0528B6FE57CD}"/>
                    </a:ext>
                  </a:extLst>
                </p:cNvPr>
                <p:cNvSpPr>
                  <a:spLocks noChangeShapeType="1"/>
                </p:cNvSpPr>
                <p:nvPr/>
              </p:nvSpPr>
              <p:spPr bwMode="auto">
                <a:xfrm>
                  <a:off x="7602538"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49" name="Line 73">
                  <a:extLst>
                    <a:ext uri="{FF2B5EF4-FFF2-40B4-BE49-F238E27FC236}">
                      <a16:creationId xmlns:a16="http://schemas.microsoft.com/office/drawing/2014/main" xmlns="" id="{E3351E28-A258-4FBF-B484-72631527ED5F}"/>
                    </a:ext>
                  </a:extLst>
                </p:cNvPr>
                <p:cNvSpPr>
                  <a:spLocks noChangeShapeType="1"/>
                </p:cNvSpPr>
                <p:nvPr/>
              </p:nvSpPr>
              <p:spPr bwMode="auto">
                <a:xfrm>
                  <a:off x="7732713"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50" name="Line 74">
                  <a:extLst>
                    <a:ext uri="{FF2B5EF4-FFF2-40B4-BE49-F238E27FC236}">
                      <a16:creationId xmlns:a16="http://schemas.microsoft.com/office/drawing/2014/main" xmlns="" id="{AEB84171-B59E-47F1-B997-500EAFF9E531}"/>
                    </a:ext>
                  </a:extLst>
                </p:cNvPr>
                <p:cNvSpPr>
                  <a:spLocks noChangeShapeType="1"/>
                </p:cNvSpPr>
                <p:nvPr/>
              </p:nvSpPr>
              <p:spPr bwMode="auto">
                <a:xfrm>
                  <a:off x="7996238"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51" name="Line 75">
                  <a:extLst>
                    <a:ext uri="{FF2B5EF4-FFF2-40B4-BE49-F238E27FC236}">
                      <a16:creationId xmlns:a16="http://schemas.microsoft.com/office/drawing/2014/main" xmlns="" id="{10D8740F-D02C-49EB-AC14-AA9F8B936550}"/>
                    </a:ext>
                  </a:extLst>
                </p:cNvPr>
                <p:cNvSpPr>
                  <a:spLocks noChangeShapeType="1"/>
                </p:cNvSpPr>
                <p:nvPr/>
              </p:nvSpPr>
              <p:spPr bwMode="auto">
                <a:xfrm>
                  <a:off x="8126413"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52" name="Line 76">
                  <a:extLst>
                    <a:ext uri="{FF2B5EF4-FFF2-40B4-BE49-F238E27FC236}">
                      <a16:creationId xmlns:a16="http://schemas.microsoft.com/office/drawing/2014/main" xmlns="" id="{18DA9860-6DEA-47EF-BC79-57CFB4906FB5}"/>
                    </a:ext>
                  </a:extLst>
                </p:cNvPr>
                <p:cNvSpPr>
                  <a:spLocks noChangeShapeType="1"/>
                </p:cNvSpPr>
                <p:nvPr/>
              </p:nvSpPr>
              <p:spPr bwMode="auto">
                <a:xfrm>
                  <a:off x="8258175"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53" name="Line 77">
                  <a:extLst>
                    <a:ext uri="{FF2B5EF4-FFF2-40B4-BE49-F238E27FC236}">
                      <a16:creationId xmlns:a16="http://schemas.microsoft.com/office/drawing/2014/main" xmlns="" id="{499BB6E8-4315-4154-8950-DD0F0C103221}"/>
                    </a:ext>
                  </a:extLst>
                </p:cNvPr>
                <p:cNvSpPr>
                  <a:spLocks noChangeShapeType="1"/>
                </p:cNvSpPr>
                <p:nvPr/>
              </p:nvSpPr>
              <p:spPr bwMode="auto">
                <a:xfrm>
                  <a:off x="8388350"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54" name="Line 78">
                  <a:extLst>
                    <a:ext uri="{FF2B5EF4-FFF2-40B4-BE49-F238E27FC236}">
                      <a16:creationId xmlns:a16="http://schemas.microsoft.com/office/drawing/2014/main" xmlns="" id="{4569B6B3-AAF2-4D47-9134-ADA42C3D94A2}"/>
                    </a:ext>
                  </a:extLst>
                </p:cNvPr>
                <p:cNvSpPr>
                  <a:spLocks noChangeShapeType="1"/>
                </p:cNvSpPr>
                <p:nvPr/>
              </p:nvSpPr>
              <p:spPr bwMode="auto">
                <a:xfrm>
                  <a:off x="8651875"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55" name="Line 79">
                  <a:extLst>
                    <a:ext uri="{FF2B5EF4-FFF2-40B4-BE49-F238E27FC236}">
                      <a16:creationId xmlns:a16="http://schemas.microsoft.com/office/drawing/2014/main" xmlns="" id="{93253344-AB2C-4C9D-923C-10A1E70CFBAE}"/>
                    </a:ext>
                  </a:extLst>
                </p:cNvPr>
                <p:cNvSpPr>
                  <a:spLocks noChangeShapeType="1"/>
                </p:cNvSpPr>
                <p:nvPr/>
              </p:nvSpPr>
              <p:spPr bwMode="auto">
                <a:xfrm>
                  <a:off x="8782050"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56" name="Line 80">
                  <a:extLst>
                    <a:ext uri="{FF2B5EF4-FFF2-40B4-BE49-F238E27FC236}">
                      <a16:creationId xmlns:a16="http://schemas.microsoft.com/office/drawing/2014/main" xmlns="" id="{9B0404E6-BF0E-4D44-8237-69B0A4F35C7D}"/>
                    </a:ext>
                  </a:extLst>
                </p:cNvPr>
                <p:cNvSpPr>
                  <a:spLocks noChangeShapeType="1"/>
                </p:cNvSpPr>
                <p:nvPr/>
              </p:nvSpPr>
              <p:spPr bwMode="auto">
                <a:xfrm>
                  <a:off x="8915400"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57" name="Line 81">
                  <a:extLst>
                    <a:ext uri="{FF2B5EF4-FFF2-40B4-BE49-F238E27FC236}">
                      <a16:creationId xmlns:a16="http://schemas.microsoft.com/office/drawing/2014/main" xmlns="" id="{4B9F101A-A292-4365-A3D0-5F113DBF8210}"/>
                    </a:ext>
                  </a:extLst>
                </p:cNvPr>
                <p:cNvSpPr>
                  <a:spLocks noChangeShapeType="1"/>
                </p:cNvSpPr>
                <p:nvPr/>
              </p:nvSpPr>
              <p:spPr bwMode="auto">
                <a:xfrm>
                  <a:off x="9047163"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58" name="Line 82">
                  <a:extLst>
                    <a:ext uri="{FF2B5EF4-FFF2-40B4-BE49-F238E27FC236}">
                      <a16:creationId xmlns:a16="http://schemas.microsoft.com/office/drawing/2014/main" xmlns="" id="{56ACA901-A1EF-4E48-B0ED-80A592E336B0}"/>
                    </a:ext>
                  </a:extLst>
                </p:cNvPr>
                <p:cNvSpPr>
                  <a:spLocks noChangeShapeType="1"/>
                </p:cNvSpPr>
                <p:nvPr/>
              </p:nvSpPr>
              <p:spPr bwMode="auto">
                <a:xfrm>
                  <a:off x="9177338"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59" name="Line 83">
                  <a:extLst>
                    <a:ext uri="{FF2B5EF4-FFF2-40B4-BE49-F238E27FC236}">
                      <a16:creationId xmlns:a16="http://schemas.microsoft.com/office/drawing/2014/main" xmlns="" id="{6F432896-C47E-4336-A35A-071B052D1F9D}"/>
                    </a:ext>
                  </a:extLst>
                </p:cNvPr>
                <p:cNvSpPr>
                  <a:spLocks noChangeShapeType="1"/>
                </p:cNvSpPr>
                <p:nvPr/>
              </p:nvSpPr>
              <p:spPr bwMode="auto">
                <a:xfrm>
                  <a:off x="9309100"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60" name="Line 84">
                  <a:extLst>
                    <a:ext uri="{FF2B5EF4-FFF2-40B4-BE49-F238E27FC236}">
                      <a16:creationId xmlns:a16="http://schemas.microsoft.com/office/drawing/2014/main" xmlns="" id="{A7F4B0E0-6F8F-4530-A8E9-E2147A3A5E79}"/>
                    </a:ext>
                  </a:extLst>
                </p:cNvPr>
                <p:cNvSpPr>
                  <a:spLocks noChangeShapeType="1"/>
                </p:cNvSpPr>
                <p:nvPr/>
              </p:nvSpPr>
              <p:spPr bwMode="auto">
                <a:xfrm>
                  <a:off x="9440863"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61" name="Line 85">
                  <a:extLst>
                    <a:ext uri="{FF2B5EF4-FFF2-40B4-BE49-F238E27FC236}">
                      <a16:creationId xmlns:a16="http://schemas.microsoft.com/office/drawing/2014/main" xmlns="" id="{E3F2AC4E-D0E0-4E58-8196-4E75A7C9F8E7}"/>
                    </a:ext>
                  </a:extLst>
                </p:cNvPr>
                <p:cNvSpPr>
                  <a:spLocks noChangeShapeType="1"/>
                </p:cNvSpPr>
                <p:nvPr/>
              </p:nvSpPr>
              <p:spPr bwMode="auto">
                <a:xfrm>
                  <a:off x="9571038"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62" name="Line 86">
                  <a:extLst>
                    <a:ext uri="{FF2B5EF4-FFF2-40B4-BE49-F238E27FC236}">
                      <a16:creationId xmlns:a16="http://schemas.microsoft.com/office/drawing/2014/main" xmlns="" id="{1ABCCFBB-6AB5-45E4-B98D-90E84E9DABC8}"/>
                    </a:ext>
                  </a:extLst>
                </p:cNvPr>
                <p:cNvSpPr>
                  <a:spLocks noChangeShapeType="1"/>
                </p:cNvSpPr>
                <p:nvPr/>
              </p:nvSpPr>
              <p:spPr bwMode="auto">
                <a:xfrm>
                  <a:off x="9702800" y="3703638"/>
                  <a:ext cx="0" cy="349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grpSp>
        </p:grpSp>
        <p:sp>
          <p:nvSpPr>
            <p:cNvPr id="69" name="TextBox 68">
              <a:extLst>
                <a:ext uri="{FF2B5EF4-FFF2-40B4-BE49-F238E27FC236}">
                  <a16:creationId xmlns:a16="http://schemas.microsoft.com/office/drawing/2014/main" xmlns="" id="{64645149-C3EA-411A-8447-0BAA23422B79}"/>
                </a:ext>
              </a:extLst>
            </p:cNvPr>
            <p:cNvSpPr txBox="1"/>
            <p:nvPr/>
          </p:nvSpPr>
          <p:spPr>
            <a:xfrm rot="16200000">
              <a:off x="-1477657" y="2967878"/>
              <a:ext cx="4308682" cy="438878"/>
            </a:xfrm>
            <a:prstGeom prst="rect">
              <a:avLst/>
            </a:prstGeom>
            <a:noFill/>
          </p:spPr>
          <p:txBody>
            <a:bodyPr wrap="square" lIns="0" rIns="0" rtlCol="0">
              <a:spAutoFit/>
            </a:bodyPr>
            <a:lstStyle/>
            <a:p>
              <a:pPr algn="ctr" defTabSz="914340" fontAlgn="auto">
                <a:spcBef>
                  <a:spcPts val="0"/>
                </a:spcBef>
                <a:spcAft>
                  <a:spcPts val="0"/>
                </a:spcAft>
              </a:pPr>
              <a:r>
                <a:rPr lang="en-US" b="1" dirty="0">
                  <a:solidFill>
                    <a:prstClr val="white"/>
                  </a:solidFill>
                  <a:latin typeface="Trebuchet MS"/>
                  <a:cs typeface="+mn-cs"/>
                </a:rPr>
                <a:t>Probability of PFS2</a:t>
              </a:r>
              <a:endParaRPr lang="en-GB" b="1" dirty="0">
                <a:solidFill>
                  <a:prstClr val="white"/>
                </a:solidFill>
                <a:latin typeface="Trebuchet MS"/>
                <a:cs typeface="+mn-cs"/>
              </a:endParaRPr>
            </a:p>
          </p:txBody>
        </p:sp>
        <p:sp>
          <p:nvSpPr>
            <p:cNvPr id="81" name="TextBox 80">
              <a:extLst>
                <a:ext uri="{FF2B5EF4-FFF2-40B4-BE49-F238E27FC236}">
                  <a16:creationId xmlns:a16="http://schemas.microsoft.com/office/drawing/2014/main" xmlns="" id="{47D91564-F675-422C-BFD5-1AF74FF6F145}"/>
                </a:ext>
              </a:extLst>
            </p:cNvPr>
            <p:cNvSpPr txBox="1"/>
            <p:nvPr/>
          </p:nvSpPr>
          <p:spPr>
            <a:xfrm>
              <a:off x="1436485"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0</a:t>
              </a:r>
            </a:p>
          </p:txBody>
        </p:sp>
        <p:sp>
          <p:nvSpPr>
            <p:cNvPr id="82" name="TextBox 81">
              <a:extLst>
                <a:ext uri="{FF2B5EF4-FFF2-40B4-BE49-F238E27FC236}">
                  <a16:creationId xmlns:a16="http://schemas.microsoft.com/office/drawing/2014/main" xmlns="" id="{D8506408-7242-436C-A01D-3922AFFA6C6C}"/>
                </a:ext>
              </a:extLst>
            </p:cNvPr>
            <p:cNvSpPr txBox="1"/>
            <p:nvPr/>
          </p:nvSpPr>
          <p:spPr>
            <a:xfrm>
              <a:off x="1725335"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2</a:t>
              </a:r>
            </a:p>
          </p:txBody>
        </p:sp>
        <p:sp>
          <p:nvSpPr>
            <p:cNvPr id="83" name="TextBox 82">
              <a:extLst>
                <a:ext uri="{FF2B5EF4-FFF2-40B4-BE49-F238E27FC236}">
                  <a16:creationId xmlns:a16="http://schemas.microsoft.com/office/drawing/2014/main" xmlns="" id="{3BA14A32-978A-4B5F-A420-93B66D68461E}"/>
                </a:ext>
              </a:extLst>
            </p:cNvPr>
            <p:cNvSpPr txBox="1"/>
            <p:nvPr/>
          </p:nvSpPr>
          <p:spPr>
            <a:xfrm>
              <a:off x="2011406"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4</a:t>
              </a:r>
            </a:p>
          </p:txBody>
        </p:sp>
        <p:sp>
          <p:nvSpPr>
            <p:cNvPr id="84" name="TextBox 83">
              <a:extLst>
                <a:ext uri="{FF2B5EF4-FFF2-40B4-BE49-F238E27FC236}">
                  <a16:creationId xmlns:a16="http://schemas.microsoft.com/office/drawing/2014/main" xmlns="" id="{07CFA335-9B61-40E6-A125-6E75BD80B121}"/>
                </a:ext>
              </a:extLst>
            </p:cNvPr>
            <p:cNvSpPr txBox="1"/>
            <p:nvPr/>
          </p:nvSpPr>
          <p:spPr>
            <a:xfrm>
              <a:off x="2319418"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6</a:t>
              </a:r>
            </a:p>
          </p:txBody>
        </p:sp>
        <p:sp>
          <p:nvSpPr>
            <p:cNvPr id="85" name="TextBox 84">
              <a:extLst>
                <a:ext uri="{FF2B5EF4-FFF2-40B4-BE49-F238E27FC236}">
                  <a16:creationId xmlns:a16="http://schemas.microsoft.com/office/drawing/2014/main" xmlns="" id="{94377691-814B-4022-B902-40DDAB849EB3}"/>
                </a:ext>
              </a:extLst>
            </p:cNvPr>
            <p:cNvSpPr txBox="1"/>
            <p:nvPr/>
          </p:nvSpPr>
          <p:spPr>
            <a:xfrm>
              <a:off x="2603822"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8</a:t>
              </a:r>
            </a:p>
          </p:txBody>
        </p:sp>
        <p:sp>
          <p:nvSpPr>
            <p:cNvPr id="86" name="TextBox 85">
              <a:extLst>
                <a:ext uri="{FF2B5EF4-FFF2-40B4-BE49-F238E27FC236}">
                  <a16:creationId xmlns:a16="http://schemas.microsoft.com/office/drawing/2014/main" xmlns="" id="{AA3B09AD-5CE9-4853-A189-932DD2883888}"/>
                </a:ext>
              </a:extLst>
            </p:cNvPr>
            <p:cNvSpPr txBox="1"/>
            <p:nvPr/>
          </p:nvSpPr>
          <p:spPr>
            <a:xfrm>
              <a:off x="2892672"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10</a:t>
              </a:r>
            </a:p>
          </p:txBody>
        </p:sp>
        <p:sp>
          <p:nvSpPr>
            <p:cNvPr id="87" name="TextBox 86">
              <a:extLst>
                <a:ext uri="{FF2B5EF4-FFF2-40B4-BE49-F238E27FC236}">
                  <a16:creationId xmlns:a16="http://schemas.microsoft.com/office/drawing/2014/main" xmlns="" id="{18E95781-0E0B-4C51-86E0-4E8760111916}"/>
                </a:ext>
              </a:extLst>
            </p:cNvPr>
            <p:cNvSpPr txBox="1"/>
            <p:nvPr/>
          </p:nvSpPr>
          <p:spPr>
            <a:xfrm>
              <a:off x="3178743"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12</a:t>
              </a:r>
            </a:p>
          </p:txBody>
        </p:sp>
        <p:sp>
          <p:nvSpPr>
            <p:cNvPr id="88" name="TextBox 87">
              <a:extLst>
                <a:ext uri="{FF2B5EF4-FFF2-40B4-BE49-F238E27FC236}">
                  <a16:creationId xmlns:a16="http://schemas.microsoft.com/office/drawing/2014/main" xmlns="" id="{88DF4903-7BE1-4815-B69C-63AFE3D44203}"/>
                </a:ext>
              </a:extLst>
            </p:cNvPr>
            <p:cNvSpPr txBox="1"/>
            <p:nvPr/>
          </p:nvSpPr>
          <p:spPr>
            <a:xfrm>
              <a:off x="3486755"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14</a:t>
              </a:r>
            </a:p>
          </p:txBody>
        </p:sp>
        <p:sp>
          <p:nvSpPr>
            <p:cNvPr id="89" name="TextBox 88">
              <a:extLst>
                <a:ext uri="{FF2B5EF4-FFF2-40B4-BE49-F238E27FC236}">
                  <a16:creationId xmlns:a16="http://schemas.microsoft.com/office/drawing/2014/main" xmlns="" id="{D992EC4F-AF58-49D9-A89E-14B8983DEB3A}"/>
                </a:ext>
              </a:extLst>
            </p:cNvPr>
            <p:cNvSpPr txBox="1"/>
            <p:nvPr/>
          </p:nvSpPr>
          <p:spPr>
            <a:xfrm>
              <a:off x="3782615"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16</a:t>
              </a:r>
            </a:p>
          </p:txBody>
        </p:sp>
        <p:sp>
          <p:nvSpPr>
            <p:cNvPr id="90" name="TextBox 89">
              <a:extLst>
                <a:ext uri="{FF2B5EF4-FFF2-40B4-BE49-F238E27FC236}">
                  <a16:creationId xmlns:a16="http://schemas.microsoft.com/office/drawing/2014/main" xmlns="" id="{43A476FD-DA1B-4E5D-ACCF-F86F17DEEAE6}"/>
                </a:ext>
              </a:extLst>
            </p:cNvPr>
            <p:cNvSpPr txBox="1"/>
            <p:nvPr/>
          </p:nvSpPr>
          <p:spPr>
            <a:xfrm>
              <a:off x="4071465"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18</a:t>
              </a:r>
            </a:p>
          </p:txBody>
        </p:sp>
        <p:sp>
          <p:nvSpPr>
            <p:cNvPr id="91" name="TextBox 90">
              <a:extLst>
                <a:ext uri="{FF2B5EF4-FFF2-40B4-BE49-F238E27FC236}">
                  <a16:creationId xmlns:a16="http://schemas.microsoft.com/office/drawing/2014/main" xmlns="" id="{E89E945C-1EE1-4CD0-AB1C-BC716FF5F7E5}"/>
                </a:ext>
              </a:extLst>
            </p:cNvPr>
            <p:cNvSpPr txBox="1"/>
            <p:nvPr/>
          </p:nvSpPr>
          <p:spPr>
            <a:xfrm>
              <a:off x="4357536"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US" sz="1400" dirty="0">
                  <a:solidFill>
                    <a:prstClr val="white"/>
                  </a:solidFill>
                  <a:latin typeface="Trebuchet MS"/>
                  <a:cs typeface="+mn-cs"/>
                </a:rPr>
                <a:t>2</a:t>
              </a:r>
              <a:r>
                <a:rPr lang="en-GB" sz="1400" dirty="0">
                  <a:solidFill>
                    <a:prstClr val="white"/>
                  </a:solidFill>
                  <a:latin typeface="Trebuchet MS"/>
                  <a:cs typeface="+mn-cs"/>
                </a:rPr>
                <a:t>0</a:t>
              </a:r>
            </a:p>
          </p:txBody>
        </p:sp>
        <p:sp>
          <p:nvSpPr>
            <p:cNvPr id="92" name="TextBox 91">
              <a:extLst>
                <a:ext uri="{FF2B5EF4-FFF2-40B4-BE49-F238E27FC236}">
                  <a16:creationId xmlns:a16="http://schemas.microsoft.com/office/drawing/2014/main" xmlns="" id="{BCF2C941-B6D1-4829-ABC8-492CE7B29E80}"/>
                </a:ext>
              </a:extLst>
            </p:cNvPr>
            <p:cNvSpPr txBox="1"/>
            <p:nvPr/>
          </p:nvSpPr>
          <p:spPr>
            <a:xfrm>
              <a:off x="4665547"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22</a:t>
              </a:r>
            </a:p>
          </p:txBody>
        </p:sp>
        <p:sp>
          <p:nvSpPr>
            <p:cNvPr id="93" name="TextBox 92">
              <a:extLst>
                <a:ext uri="{FF2B5EF4-FFF2-40B4-BE49-F238E27FC236}">
                  <a16:creationId xmlns:a16="http://schemas.microsoft.com/office/drawing/2014/main" xmlns="" id="{024C956D-3617-4706-B702-D90362B4BA33}"/>
                </a:ext>
              </a:extLst>
            </p:cNvPr>
            <p:cNvSpPr txBox="1"/>
            <p:nvPr/>
          </p:nvSpPr>
          <p:spPr>
            <a:xfrm>
              <a:off x="4949952"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24</a:t>
              </a:r>
            </a:p>
          </p:txBody>
        </p:sp>
        <p:sp>
          <p:nvSpPr>
            <p:cNvPr id="94" name="TextBox 93">
              <a:extLst>
                <a:ext uri="{FF2B5EF4-FFF2-40B4-BE49-F238E27FC236}">
                  <a16:creationId xmlns:a16="http://schemas.microsoft.com/office/drawing/2014/main" xmlns="" id="{B8D8821A-92CE-4A0F-8B71-6B4D9FD0FABB}"/>
                </a:ext>
              </a:extLst>
            </p:cNvPr>
            <p:cNvSpPr txBox="1"/>
            <p:nvPr/>
          </p:nvSpPr>
          <p:spPr>
            <a:xfrm>
              <a:off x="5238802"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26</a:t>
              </a:r>
            </a:p>
          </p:txBody>
        </p:sp>
        <p:sp>
          <p:nvSpPr>
            <p:cNvPr id="95" name="TextBox 94">
              <a:extLst>
                <a:ext uri="{FF2B5EF4-FFF2-40B4-BE49-F238E27FC236}">
                  <a16:creationId xmlns:a16="http://schemas.microsoft.com/office/drawing/2014/main" xmlns="" id="{6ACB8122-5337-447D-8E41-657AA4832331}"/>
                </a:ext>
              </a:extLst>
            </p:cNvPr>
            <p:cNvSpPr txBox="1"/>
            <p:nvPr/>
          </p:nvSpPr>
          <p:spPr>
            <a:xfrm>
              <a:off x="5524873"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28</a:t>
              </a:r>
            </a:p>
          </p:txBody>
        </p:sp>
        <p:sp>
          <p:nvSpPr>
            <p:cNvPr id="96" name="TextBox 95">
              <a:extLst>
                <a:ext uri="{FF2B5EF4-FFF2-40B4-BE49-F238E27FC236}">
                  <a16:creationId xmlns:a16="http://schemas.microsoft.com/office/drawing/2014/main" xmlns="" id="{90F0E078-4FDA-4311-942E-6672F4D4FFB4}"/>
                </a:ext>
              </a:extLst>
            </p:cNvPr>
            <p:cNvSpPr txBox="1"/>
            <p:nvPr/>
          </p:nvSpPr>
          <p:spPr>
            <a:xfrm>
              <a:off x="5832885"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30</a:t>
              </a:r>
            </a:p>
          </p:txBody>
        </p:sp>
        <p:sp>
          <p:nvSpPr>
            <p:cNvPr id="97" name="TextBox 96">
              <a:extLst>
                <a:ext uri="{FF2B5EF4-FFF2-40B4-BE49-F238E27FC236}">
                  <a16:creationId xmlns:a16="http://schemas.microsoft.com/office/drawing/2014/main" xmlns="" id="{6F3C3448-3A82-49F7-BDC9-330692FC012F}"/>
                </a:ext>
              </a:extLst>
            </p:cNvPr>
            <p:cNvSpPr txBox="1"/>
            <p:nvPr/>
          </p:nvSpPr>
          <p:spPr>
            <a:xfrm>
              <a:off x="6118214"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32</a:t>
              </a:r>
            </a:p>
          </p:txBody>
        </p:sp>
        <p:sp>
          <p:nvSpPr>
            <p:cNvPr id="98" name="TextBox 97">
              <a:extLst>
                <a:ext uri="{FF2B5EF4-FFF2-40B4-BE49-F238E27FC236}">
                  <a16:creationId xmlns:a16="http://schemas.microsoft.com/office/drawing/2014/main" xmlns="" id="{2B412303-2CB0-47CD-B7CF-133D0B911ABA}"/>
                </a:ext>
              </a:extLst>
            </p:cNvPr>
            <p:cNvSpPr txBox="1"/>
            <p:nvPr/>
          </p:nvSpPr>
          <p:spPr>
            <a:xfrm>
              <a:off x="6416644"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34</a:t>
              </a:r>
            </a:p>
          </p:txBody>
        </p:sp>
        <p:sp>
          <p:nvSpPr>
            <p:cNvPr id="99" name="TextBox 98">
              <a:extLst>
                <a:ext uri="{FF2B5EF4-FFF2-40B4-BE49-F238E27FC236}">
                  <a16:creationId xmlns:a16="http://schemas.microsoft.com/office/drawing/2014/main" xmlns="" id="{040C3D11-CAD7-40A1-B95C-D82F7F8D7344}"/>
                </a:ext>
              </a:extLst>
            </p:cNvPr>
            <p:cNvSpPr txBox="1"/>
            <p:nvPr/>
          </p:nvSpPr>
          <p:spPr>
            <a:xfrm>
              <a:off x="6712505"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36</a:t>
              </a:r>
            </a:p>
          </p:txBody>
        </p:sp>
        <p:sp>
          <p:nvSpPr>
            <p:cNvPr id="100" name="TextBox 99">
              <a:extLst>
                <a:ext uri="{FF2B5EF4-FFF2-40B4-BE49-F238E27FC236}">
                  <a16:creationId xmlns:a16="http://schemas.microsoft.com/office/drawing/2014/main" xmlns="" id="{58C5DB35-C262-44AD-95E6-9988D926195A}"/>
                </a:ext>
              </a:extLst>
            </p:cNvPr>
            <p:cNvSpPr txBox="1"/>
            <p:nvPr/>
          </p:nvSpPr>
          <p:spPr>
            <a:xfrm>
              <a:off x="7010936"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38</a:t>
              </a:r>
            </a:p>
          </p:txBody>
        </p:sp>
        <p:sp>
          <p:nvSpPr>
            <p:cNvPr id="101" name="TextBox 100">
              <a:extLst>
                <a:ext uri="{FF2B5EF4-FFF2-40B4-BE49-F238E27FC236}">
                  <a16:creationId xmlns:a16="http://schemas.microsoft.com/office/drawing/2014/main" xmlns="" id="{EF60A699-68D7-425B-9A8D-263304C9213C}"/>
                </a:ext>
              </a:extLst>
            </p:cNvPr>
            <p:cNvSpPr txBox="1"/>
            <p:nvPr/>
          </p:nvSpPr>
          <p:spPr>
            <a:xfrm>
              <a:off x="7297007"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US" sz="1400" dirty="0">
                  <a:solidFill>
                    <a:prstClr val="white"/>
                  </a:solidFill>
                  <a:latin typeface="Trebuchet MS"/>
                  <a:cs typeface="+mn-cs"/>
                </a:rPr>
                <a:t>40</a:t>
              </a:r>
              <a:endParaRPr lang="en-GB" sz="1400" dirty="0">
                <a:solidFill>
                  <a:prstClr val="white"/>
                </a:solidFill>
                <a:latin typeface="Trebuchet MS"/>
                <a:cs typeface="+mn-cs"/>
              </a:endParaRPr>
            </a:p>
          </p:txBody>
        </p:sp>
        <p:sp>
          <p:nvSpPr>
            <p:cNvPr id="102" name="TextBox 101">
              <a:extLst>
                <a:ext uri="{FF2B5EF4-FFF2-40B4-BE49-F238E27FC236}">
                  <a16:creationId xmlns:a16="http://schemas.microsoft.com/office/drawing/2014/main" xmlns="" id="{D4CA889C-1E4E-480B-A294-329C28BB2FEF}"/>
                </a:ext>
              </a:extLst>
            </p:cNvPr>
            <p:cNvSpPr txBox="1"/>
            <p:nvPr/>
          </p:nvSpPr>
          <p:spPr>
            <a:xfrm>
              <a:off x="7595437"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42</a:t>
              </a:r>
            </a:p>
          </p:txBody>
        </p:sp>
        <p:sp>
          <p:nvSpPr>
            <p:cNvPr id="103" name="TextBox 102">
              <a:extLst>
                <a:ext uri="{FF2B5EF4-FFF2-40B4-BE49-F238E27FC236}">
                  <a16:creationId xmlns:a16="http://schemas.microsoft.com/office/drawing/2014/main" xmlns="" id="{76E4C64D-6C92-43EB-8707-2978696E7009}"/>
                </a:ext>
              </a:extLst>
            </p:cNvPr>
            <p:cNvSpPr txBox="1"/>
            <p:nvPr/>
          </p:nvSpPr>
          <p:spPr>
            <a:xfrm>
              <a:off x="7889423"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44</a:t>
              </a:r>
            </a:p>
          </p:txBody>
        </p:sp>
        <p:sp>
          <p:nvSpPr>
            <p:cNvPr id="104" name="TextBox 103">
              <a:extLst>
                <a:ext uri="{FF2B5EF4-FFF2-40B4-BE49-F238E27FC236}">
                  <a16:creationId xmlns:a16="http://schemas.microsoft.com/office/drawing/2014/main" xmlns="" id="{5ADC9E25-BE18-4938-8CDA-D953BFB9A2EA}"/>
                </a:ext>
              </a:extLst>
            </p:cNvPr>
            <p:cNvSpPr txBox="1"/>
            <p:nvPr/>
          </p:nvSpPr>
          <p:spPr>
            <a:xfrm>
              <a:off x="8178273"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46</a:t>
              </a:r>
            </a:p>
          </p:txBody>
        </p:sp>
        <p:sp>
          <p:nvSpPr>
            <p:cNvPr id="105" name="TextBox 104">
              <a:extLst>
                <a:ext uri="{FF2B5EF4-FFF2-40B4-BE49-F238E27FC236}">
                  <a16:creationId xmlns:a16="http://schemas.microsoft.com/office/drawing/2014/main" xmlns="" id="{765DDD93-A005-4FCC-8447-D6A5F03BC256}"/>
                </a:ext>
              </a:extLst>
            </p:cNvPr>
            <p:cNvSpPr txBox="1"/>
            <p:nvPr/>
          </p:nvSpPr>
          <p:spPr>
            <a:xfrm>
              <a:off x="8464344"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48</a:t>
              </a:r>
            </a:p>
          </p:txBody>
        </p:sp>
        <p:sp>
          <p:nvSpPr>
            <p:cNvPr id="106" name="TextBox 105">
              <a:extLst>
                <a:ext uri="{FF2B5EF4-FFF2-40B4-BE49-F238E27FC236}">
                  <a16:creationId xmlns:a16="http://schemas.microsoft.com/office/drawing/2014/main" xmlns="" id="{FA4C5640-5DAB-4DE8-A048-992123C150BD}"/>
                </a:ext>
              </a:extLst>
            </p:cNvPr>
            <p:cNvSpPr txBox="1"/>
            <p:nvPr/>
          </p:nvSpPr>
          <p:spPr>
            <a:xfrm>
              <a:off x="8753193" y="5407092"/>
              <a:ext cx="383304" cy="215444"/>
            </a:xfrm>
            <a:prstGeom prst="rect">
              <a:avLst/>
            </a:prstGeom>
            <a:noFill/>
          </p:spPr>
          <p:txBody>
            <a:bodyPr wrap="square" lIns="0" tIns="0" rIns="0" bIns="0" rtlCol="0">
              <a:spAutoFit/>
            </a:bodyPr>
            <a:lstStyle/>
            <a:p>
              <a:pPr algn="ctr" defTabSz="914340" fontAlgn="auto">
                <a:spcBef>
                  <a:spcPts val="0"/>
                </a:spcBef>
                <a:spcAft>
                  <a:spcPts val="0"/>
                </a:spcAft>
              </a:pPr>
              <a:r>
                <a:rPr lang="en-GB" sz="1400" dirty="0">
                  <a:solidFill>
                    <a:prstClr val="white"/>
                  </a:solidFill>
                  <a:latin typeface="Trebuchet MS"/>
                  <a:cs typeface="+mn-cs"/>
                </a:rPr>
                <a:t>50</a:t>
              </a:r>
            </a:p>
          </p:txBody>
        </p:sp>
        <p:sp>
          <p:nvSpPr>
            <p:cNvPr id="107" name="TextBox 106">
              <a:extLst>
                <a:ext uri="{FF2B5EF4-FFF2-40B4-BE49-F238E27FC236}">
                  <a16:creationId xmlns:a16="http://schemas.microsoft.com/office/drawing/2014/main" xmlns="" id="{7AA29A1D-DB73-4F4C-BADB-D0BF25C6FA02}"/>
                </a:ext>
              </a:extLst>
            </p:cNvPr>
            <p:cNvSpPr txBox="1"/>
            <p:nvPr/>
          </p:nvSpPr>
          <p:spPr>
            <a:xfrm>
              <a:off x="3250383" y="5576337"/>
              <a:ext cx="4114882" cy="307777"/>
            </a:xfrm>
            <a:prstGeom prst="rect">
              <a:avLst/>
            </a:prstGeom>
            <a:noFill/>
          </p:spPr>
          <p:txBody>
            <a:bodyPr wrap="square" rtlCol="0" anchor="ctr">
              <a:spAutoFit/>
            </a:bodyPr>
            <a:lstStyle/>
            <a:p>
              <a:pPr algn="ctr" defTabSz="914340" fontAlgn="auto">
                <a:spcBef>
                  <a:spcPts val="0"/>
                </a:spcBef>
                <a:spcAft>
                  <a:spcPts val="0"/>
                </a:spcAft>
              </a:pPr>
              <a:r>
                <a:rPr lang="en-GB" sz="1400" b="1" dirty="0">
                  <a:solidFill>
                    <a:prstClr val="white"/>
                  </a:solidFill>
                  <a:latin typeface="Trebuchet MS"/>
                  <a:cs typeface="+mn-cs"/>
                </a:rPr>
                <a:t>Time since randomization (months)</a:t>
              </a:r>
            </a:p>
          </p:txBody>
        </p:sp>
        <p:sp>
          <p:nvSpPr>
            <p:cNvPr id="109" name="TextBox 108">
              <a:extLst>
                <a:ext uri="{FF2B5EF4-FFF2-40B4-BE49-F238E27FC236}">
                  <a16:creationId xmlns:a16="http://schemas.microsoft.com/office/drawing/2014/main" xmlns="" id="{47769A70-2B0F-452E-9141-A0851DFDA159}"/>
                </a:ext>
              </a:extLst>
            </p:cNvPr>
            <p:cNvSpPr txBox="1"/>
            <p:nvPr/>
          </p:nvSpPr>
          <p:spPr>
            <a:xfrm>
              <a:off x="183414" y="6038639"/>
              <a:ext cx="984067" cy="169277"/>
            </a:xfrm>
            <a:prstGeom prst="rect">
              <a:avLst/>
            </a:prstGeom>
            <a:noFill/>
          </p:spPr>
          <p:txBody>
            <a:bodyPr wrap="square" lIns="0" tIns="0" rIns="0" bIns="0" rtlCol="0">
              <a:spAutoFit/>
            </a:bodyPr>
            <a:lstStyle/>
            <a:p>
              <a:pPr defTabSz="914340" fontAlgn="auto">
                <a:spcBef>
                  <a:spcPts val="0"/>
                </a:spcBef>
                <a:spcAft>
                  <a:spcPts val="0"/>
                </a:spcAft>
              </a:pPr>
              <a:r>
                <a:rPr lang="en-GB" sz="1100" dirty="0">
                  <a:solidFill>
                    <a:prstClr val="white"/>
                  </a:solidFill>
                  <a:latin typeface="Trebuchet MS"/>
                  <a:cs typeface="+mn-cs"/>
                </a:rPr>
                <a:t>Placebo</a:t>
              </a:r>
            </a:p>
          </p:txBody>
        </p:sp>
        <p:sp>
          <p:nvSpPr>
            <p:cNvPr id="110" name="TextBox 109">
              <a:extLst>
                <a:ext uri="{FF2B5EF4-FFF2-40B4-BE49-F238E27FC236}">
                  <a16:creationId xmlns:a16="http://schemas.microsoft.com/office/drawing/2014/main" xmlns="" id="{471D55E0-32D4-4FC8-A1FC-D37820D86112}"/>
                </a:ext>
              </a:extLst>
            </p:cNvPr>
            <p:cNvSpPr txBox="1"/>
            <p:nvPr/>
          </p:nvSpPr>
          <p:spPr>
            <a:xfrm>
              <a:off x="183414" y="5845185"/>
              <a:ext cx="984067" cy="169277"/>
            </a:xfrm>
            <a:prstGeom prst="rect">
              <a:avLst/>
            </a:prstGeom>
            <a:noFill/>
          </p:spPr>
          <p:txBody>
            <a:bodyPr wrap="square" lIns="0" tIns="0" rIns="0" bIns="0" rtlCol="0">
              <a:spAutoFit/>
            </a:bodyPr>
            <a:lstStyle/>
            <a:p>
              <a:pPr defTabSz="914340" fontAlgn="auto">
                <a:spcBef>
                  <a:spcPts val="0"/>
                </a:spcBef>
                <a:spcAft>
                  <a:spcPts val="0"/>
                </a:spcAft>
              </a:pPr>
              <a:r>
                <a:rPr lang="en-GB" sz="1100" dirty="0" err="1">
                  <a:solidFill>
                    <a:prstClr val="white"/>
                  </a:solidFill>
                  <a:latin typeface="Trebuchet MS"/>
                  <a:cs typeface="+mn-cs"/>
                </a:rPr>
                <a:t>Olaparib</a:t>
              </a:r>
              <a:endParaRPr lang="en-GB" sz="1100" dirty="0">
                <a:solidFill>
                  <a:prstClr val="white"/>
                </a:solidFill>
                <a:latin typeface="Trebuchet MS"/>
                <a:cs typeface="+mn-cs"/>
              </a:endParaRPr>
            </a:p>
          </p:txBody>
        </p:sp>
        <p:sp>
          <p:nvSpPr>
            <p:cNvPr id="111" name="TextBox 110">
              <a:extLst>
                <a:ext uri="{FF2B5EF4-FFF2-40B4-BE49-F238E27FC236}">
                  <a16:creationId xmlns:a16="http://schemas.microsoft.com/office/drawing/2014/main" xmlns="" id="{4DD4BDBA-8F5C-4E9A-909F-E494C749F9D3}"/>
                </a:ext>
              </a:extLst>
            </p:cNvPr>
            <p:cNvSpPr txBox="1"/>
            <p:nvPr/>
          </p:nvSpPr>
          <p:spPr>
            <a:xfrm>
              <a:off x="1445721"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92</a:t>
              </a:r>
            </a:p>
          </p:txBody>
        </p:sp>
        <p:sp>
          <p:nvSpPr>
            <p:cNvPr id="112" name="TextBox 111">
              <a:extLst>
                <a:ext uri="{FF2B5EF4-FFF2-40B4-BE49-F238E27FC236}">
                  <a16:creationId xmlns:a16="http://schemas.microsoft.com/office/drawing/2014/main" xmlns="" id="{644445F4-57BD-44EF-A6AA-3F6004B68BAE}"/>
                </a:ext>
              </a:extLst>
            </p:cNvPr>
            <p:cNvSpPr txBox="1"/>
            <p:nvPr/>
          </p:nvSpPr>
          <p:spPr>
            <a:xfrm>
              <a:off x="1734571"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82</a:t>
              </a:r>
            </a:p>
          </p:txBody>
        </p:sp>
        <p:sp>
          <p:nvSpPr>
            <p:cNvPr id="113" name="TextBox 112">
              <a:extLst>
                <a:ext uri="{FF2B5EF4-FFF2-40B4-BE49-F238E27FC236}">
                  <a16:creationId xmlns:a16="http://schemas.microsoft.com/office/drawing/2014/main" xmlns="" id="{58CEC99B-0D4F-4B91-B348-EAA66B0BA1C1}"/>
                </a:ext>
              </a:extLst>
            </p:cNvPr>
            <p:cNvSpPr txBox="1"/>
            <p:nvPr/>
          </p:nvSpPr>
          <p:spPr>
            <a:xfrm>
              <a:off x="2020642"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65</a:t>
              </a:r>
            </a:p>
          </p:txBody>
        </p:sp>
        <p:sp>
          <p:nvSpPr>
            <p:cNvPr id="114" name="TextBox 113">
              <a:extLst>
                <a:ext uri="{FF2B5EF4-FFF2-40B4-BE49-F238E27FC236}">
                  <a16:creationId xmlns:a16="http://schemas.microsoft.com/office/drawing/2014/main" xmlns="" id="{75F01AF6-10BD-43C8-BE23-7AE427ADD8D2}"/>
                </a:ext>
              </a:extLst>
            </p:cNvPr>
            <p:cNvSpPr txBox="1"/>
            <p:nvPr/>
          </p:nvSpPr>
          <p:spPr>
            <a:xfrm>
              <a:off x="2328654"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56</a:t>
              </a:r>
            </a:p>
          </p:txBody>
        </p:sp>
        <p:sp>
          <p:nvSpPr>
            <p:cNvPr id="115" name="TextBox 114">
              <a:extLst>
                <a:ext uri="{FF2B5EF4-FFF2-40B4-BE49-F238E27FC236}">
                  <a16:creationId xmlns:a16="http://schemas.microsoft.com/office/drawing/2014/main" xmlns="" id="{14D3817C-F584-4B80-99EB-7617197889A9}"/>
                </a:ext>
              </a:extLst>
            </p:cNvPr>
            <p:cNvSpPr txBox="1"/>
            <p:nvPr/>
          </p:nvSpPr>
          <p:spPr>
            <a:xfrm>
              <a:off x="2613058"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43</a:t>
              </a:r>
            </a:p>
          </p:txBody>
        </p:sp>
        <p:sp>
          <p:nvSpPr>
            <p:cNvPr id="116" name="TextBox 115">
              <a:extLst>
                <a:ext uri="{FF2B5EF4-FFF2-40B4-BE49-F238E27FC236}">
                  <a16:creationId xmlns:a16="http://schemas.microsoft.com/office/drawing/2014/main" xmlns="" id="{78925754-991F-4D8E-841C-4F0B18EFB3CB}"/>
                </a:ext>
              </a:extLst>
            </p:cNvPr>
            <p:cNvSpPr txBox="1"/>
            <p:nvPr/>
          </p:nvSpPr>
          <p:spPr>
            <a:xfrm>
              <a:off x="2901908"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32</a:t>
              </a:r>
            </a:p>
          </p:txBody>
        </p:sp>
        <p:sp>
          <p:nvSpPr>
            <p:cNvPr id="117" name="TextBox 116">
              <a:extLst>
                <a:ext uri="{FF2B5EF4-FFF2-40B4-BE49-F238E27FC236}">
                  <a16:creationId xmlns:a16="http://schemas.microsoft.com/office/drawing/2014/main" xmlns="" id="{F0DA4961-A1E0-4172-88F8-DFB09BB7A0C4}"/>
                </a:ext>
              </a:extLst>
            </p:cNvPr>
            <p:cNvSpPr txBox="1"/>
            <p:nvPr/>
          </p:nvSpPr>
          <p:spPr>
            <a:xfrm>
              <a:off x="3187979"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27</a:t>
              </a:r>
            </a:p>
          </p:txBody>
        </p:sp>
        <p:sp>
          <p:nvSpPr>
            <p:cNvPr id="118" name="TextBox 117">
              <a:extLst>
                <a:ext uri="{FF2B5EF4-FFF2-40B4-BE49-F238E27FC236}">
                  <a16:creationId xmlns:a16="http://schemas.microsoft.com/office/drawing/2014/main" xmlns="" id="{C8F58495-E26D-43DD-96C4-C6F5300580DE}"/>
                </a:ext>
              </a:extLst>
            </p:cNvPr>
            <p:cNvSpPr txBox="1"/>
            <p:nvPr/>
          </p:nvSpPr>
          <p:spPr>
            <a:xfrm>
              <a:off x="3495991"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22</a:t>
              </a:r>
            </a:p>
          </p:txBody>
        </p:sp>
        <p:sp>
          <p:nvSpPr>
            <p:cNvPr id="119" name="TextBox 118">
              <a:extLst>
                <a:ext uri="{FF2B5EF4-FFF2-40B4-BE49-F238E27FC236}">
                  <a16:creationId xmlns:a16="http://schemas.microsoft.com/office/drawing/2014/main" xmlns="" id="{786B78B6-271E-4734-8C6B-0DE30EAA235B}"/>
                </a:ext>
              </a:extLst>
            </p:cNvPr>
            <p:cNvSpPr txBox="1"/>
            <p:nvPr/>
          </p:nvSpPr>
          <p:spPr>
            <a:xfrm>
              <a:off x="3791851"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19</a:t>
              </a:r>
            </a:p>
          </p:txBody>
        </p:sp>
        <p:sp>
          <p:nvSpPr>
            <p:cNvPr id="120" name="TextBox 119">
              <a:extLst>
                <a:ext uri="{FF2B5EF4-FFF2-40B4-BE49-F238E27FC236}">
                  <a16:creationId xmlns:a16="http://schemas.microsoft.com/office/drawing/2014/main" xmlns="" id="{B4FF099A-0D77-446B-A281-BE3A663129F4}"/>
                </a:ext>
              </a:extLst>
            </p:cNvPr>
            <p:cNvSpPr txBox="1"/>
            <p:nvPr/>
          </p:nvSpPr>
          <p:spPr>
            <a:xfrm>
              <a:off x="4080701"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13</a:t>
              </a:r>
            </a:p>
          </p:txBody>
        </p:sp>
        <p:sp>
          <p:nvSpPr>
            <p:cNvPr id="121" name="TextBox 120">
              <a:extLst>
                <a:ext uri="{FF2B5EF4-FFF2-40B4-BE49-F238E27FC236}">
                  <a16:creationId xmlns:a16="http://schemas.microsoft.com/office/drawing/2014/main" xmlns="" id="{14C16E14-34C8-4066-8FBE-EB4A536A01B5}"/>
                </a:ext>
              </a:extLst>
            </p:cNvPr>
            <p:cNvSpPr txBox="1"/>
            <p:nvPr/>
          </p:nvSpPr>
          <p:spPr>
            <a:xfrm>
              <a:off x="4366772"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US" sz="1100" dirty="0">
                  <a:solidFill>
                    <a:prstClr val="white"/>
                  </a:solidFill>
                  <a:latin typeface="Trebuchet MS"/>
                  <a:cs typeface="+mn-cs"/>
                </a:rPr>
                <a:t>12</a:t>
              </a:r>
              <a:endParaRPr lang="en-GB" sz="1100" dirty="0">
                <a:solidFill>
                  <a:prstClr val="white"/>
                </a:solidFill>
                <a:latin typeface="Trebuchet MS"/>
                <a:cs typeface="+mn-cs"/>
              </a:endParaRPr>
            </a:p>
          </p:txBody>
        </p:sp>
        <p:sp>
          <p:nvSpPr>
            <p:cNvPr id="122" name="TextBox 121">
              <a:extLst>
                <a:ext uri="{FF2B5EF4-FFF2-40B4-BE49-F238E27FC236}">
                  <a16:creationId xmlns:a16="http://schemas.microsoft.com/office/drawing/2014/main" xmlns="" id="{E607F31E-1872-4202-AAF9-0A9EBF41B945}"/>
                </a:ext>
              </a:extLst>
            </p:cNvPr>
            <p:cNvSpPr txBox="1"/>
            <p:nvPr/>
          </p:nvSpPr>
          <p:spPr>
            <a:xfrm>
              <a:off x="4674783"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11</a:t>
              </a:r>
            </a:p>
          </p:txBody>
        </p:sp>
        <p:sp>
          <p:nvSpPr>
            <p:cNvPr id="123" name="TextBox 122">
              <a:extLst>
                <a:ext uri="{FF2B5EF4-FFF2-40B4-BE49-F238E27FC236}">
                  <a16:creationId xmlns:a16="http://schemas.microsoft.com/office/drawing/2014/main" xmlns="" id="{40CFD06E-AEF3-4927-AEAD-BFA57DCC64B5}"/>
                </a:ext>
              </a:extLst>
            </p:cNvPr>
            <p:cNvSpPr txBox="1"/>
            <p:nvPr/>
          </p:nvSpPr>
          <p:spPr>
            <a:xfrm>
              <a:off x="4959188"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8</a:t>
              </a:r>
            </a:p>
          </p:txBody>
        </p:sp>
        <p:sp>
          <p:nvSpPr>
            <p:cNvPr id="124" name="TextBox 123">
              <a:extLst>
                <a:ext uri="{FF2B5EF4-FFF2-40B4-BE49-F238E27FC236}">
                  <a16:creationId xmlns:a16="http://schemas.microsoft.com/office/drawing/2014/main" xmlns="" id="{05B3DA34-8971-45C0-B407-046344743CF8}"/>
                </a:ext>
              </a:extLst>
            </p:cNvPr>
            <p:cNvSpPr txBox="1"/>
            <p:nvPr/>
          </p:nvSpPr>
          <p:spPr>
            <a:xfrm>
              <a:off x="5248038"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7</a:t>
              </a:r>
            </a:p>
          </p:txBody>
        </p:sp>
        <p:sp>
          <p:nvSpPr>
            <p:cNvPr id="125" name="TextBox 124">
              <a:extLst>
                <a:ext uri="{FF2B5EF4-FFF2-40B4-BE49-F238E27FC236}">
                  <a16:creationId xmlns:a16="http://schemas.microsoft.com/office/drawing/2014/main" xmlns="" id="{6ED679FA-DB1D-4BEE-98AC-CB106C813FFD}"/>
                </a:ext>
              </a:extLst>
            </p:cNvPr>
            <p:cNvSpPr txBox="1"/>
            <p:nvPr/>
          </p:nvSpPr>
          <p:spPr>
            <a:xfrm>
              <a:off x="5534109"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5</a:t>
              </a:r>
            </a:p>
          </p:txBody>
        </p:sp>
        <p:sp>
          <p:nvSpPr>
            <p:cNvPr id="126" name="TextBox 125">
              <a:extLst>
                <a:ext uri="{FF2B5EF4-FFF2-40B4-BE49-F238E27FC236}">
                  <a16:creationId xmlns:a16="http://schemas.microsoft.com/office/drawing/2014/main" xmlns="" id="{1DFCE87A-4514-4358-95E1-99D6ADE3DD14}"/>
                </a:ext>
              </a:extLst>
            </p:cNvPr>
            <p:cNvSpPr txBox="1"/>
            <p:nvPr/>
          </p:nvSpPr>
          <p:spPr>
            <a:xfrm>
              <a:off x="5842121"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4</a:t>
              </a:r>
            </a:p>
          </p:txBody>
        </p:sp>
        <p:sp>
          <p:nvSpPr>
            <p:cNvPr id="127" name="TextBox 126">
              <a:extLst>
                <a:ext uri="{FF2B5EF4-FFF2-40B4-BE49-F238E27FC236}">
                  <a16:creationId xmlns:a16="http://schemas.microsoft.com/office/drawing/2014/main" xmlns="" id="{2945D8B9-D93E-4E4C-9F59-A6D7B445A489}"/>
                </a:ext>
              </a:extLst>
            </p:cNvPr>
            <p:cNvSpPr txBox="1"/>
            <p:nvPr/>
          </p:nvSpPr>
          <p:spPr>
            <a:xfrm>
              <a:off x="6127450"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3</a:t>
              </a:r>
            </a:p>
          </p:txBody>
        </p:sp>
        <p:sp>
          <p:nvSpPr>
            <p:cNvPr id="128" name="TextBox 127">
              <a:extLst>
                <a:ext uri="{FF2B5EF4-FFF2-40B4-BE49-F238E27FC236}">
                  <a16:creationId xmlns:a16="http://schemas.microsoft.com/office/drawing/2014/main" xmlns="" id="{E098BD58-775E-4EF3-9436-B5F9EDB11D34}"/>
                </a:ext>
              </a:extLst>
            </p:cNvPr>
            <p:cNvSpPr txBox="1"/>
            <p:nvPr/>
          </p:nvSpPr>
          <p:spPr>
            <a:xfrm>
              <a:off x="6425880"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3</a:t>
              </a:r>
            </a:p>
          </p:txBody>
        </p:sp>
        <p:sp>
          <p:nvSpPr>
            <p:cNvPr id="129" name="TextBox 128">
              <a:extLst>
                <a:ext uri="{FF2B5EF4-FFF2-40B4-BE49-F238E27FC236}">
                  <a16:creationId xmlns:a16="http://schemas.microsoft.com/office/drawing/2014/main" xmlns="" id="{D2E9333C-7B01-4627-A5B1-122E7416704E}"/>
                </a:ext>
              </a:extLst>
            </p:cNvPr>
            <p:cNvSpPr txBox="1"/>
            <p:nvPr/>
          </p:nvSpPr>
          <p:spPr>
            <a:xfrm>
              <a:off x="6721741"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3</a:t>
              </a:r>
            </a:p>
          </p:txBody>
        </p:sp>
        <p:sp>
          <p:nvSpPr>
            <p:cNvPr id="130" name="TextBox 129">
              <a:extLst>
                <a:ext uri="{FF2B5EF4-FFF2-40B4-BE49-F238E27FC236}">
                  <a16:creationId xmlns:a16="http://schemas.microsoft.com/office/drawing/2014/main" xmlns="" id="{A80397E2-F3FC-415E-A790-60E0C44A78B8}"/>
                </a:ext>
              </a:extLst>
            </p:cNvPr>
            <p:cNvSpPr txBox="1"/>
            <p:nvPr/>
          </p:nvSpPr>
          <p:spPr>
            <a:xfrm>
              <a:off x="7020172"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2</a:t>
              </a:r>
            </a:p>
          </p:txBody>
        </p:sp>
        <p:sp>
          <p:nvSpPr>
            <p:cNvPr id="131" name="TextBox 130">
              <a:extLst>
                <a:ext uri="{FF2B5EF4-FFF2-40B4-BE49-F238E27FC236}">
                  <a16:creationId xmlns:a16="http://schemas.microsoft.com/office/drawing/2014/main" xmlns="" id="{E10307D9-20D1-410B-9938-AABDCDAFCBA1}"/>
                </a:ext>
              </a:extLst>
            </p:cNvPr>
            <p:cNvSpPr txBox="1"/>
            <p:nvPr/>
          </p:nvSpPr>
          <p:spPr>
            <a:xfrm>
              <a:off x="7306243"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US" sz="1100" dirty="0">
                  <a:solidFill>
                    <a:prstClr val="white"/>
                  </a:solidFill>
                  <a:latin typeface="Trebuchet MS"/>
                  <a:cs typeface="+mn-cs"/>
                </a:rPr>
                <a:t>1</a:t>
              </a:r>
              <a:endParaRPr lang="en-GB" sz="1100" dirty="0">
                <a:solidFill>
                  <a:prstClr val="white"/>
                </a:solidFill>
                <a:latin typeface="Trebuchet MS"/>
                <a:cs typeface="+mn-cs"/>
              </a:endParaRPr>
            </a:p>
          </p:txBody>
        </p:sp>
        <p:sp>
          <p:nvSpPr>
            <p:cNvPr id="132" name="TextBox 131">
              <a:extLst>
                <a:ext uri="{FF2B5EF4-FFF2-40B4-BE49-F238E27FC236}">
                  <a16:creationId xmlns:a16="http://schemas.microsoft.com/office/drawing/2014/main" xmlns="" id="{EDA0FEC2-DC31-47A6-96F3-EDC509E064EA}"/>
                </a:ext>
              </a:extLst>
            </p:cNvPr>
            <p:cNvSpPr txBox="1"/>
            <p:nvPr/>
          </p:nvSpPr>
          <p:spPr>
            <a:xfrm>
              <a:off x="7604673"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1</a:t>
              </a:r>
            </a:p>
          </p:txBody>
        </p:sp>
        <p:sp>
          <p:nvSpPr>
            <p:cNvPr id="133" name="TextBox 132">
              <a:extLst>
                <a:ext uri="{FF2B5EF4-FFF2-40B4-BE49-F238E27FC236}">
                  <a16:creationId xmlns:a16="http://schemas.microsoft.com/office/drawing/2014/main" xmlns="" id="{2C6193A3-DD0B-4D71-8EA0-3B7A630A5EAC}"/>
                </a:ext>
              </a:extLst>
            </p:cNvPr>
            <p:cNvSpPr txBox="1"/>
            <p:nvPr/>
          </p:nvSpPr>
          <p:spPr>
            <a:xfrm>
              <a:off x="7898659"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US" sz="1100" dirty="0">
                  <a:solidFill>
                    <a:prstClr val="white"/>
                  </a:solidFill>
                  <a:latin typeface="Trebuchet MS"/>
                  <a:cs typeface="+mn-cs"/>
                </a:rPr>
                <a:t>1</a:t>
              </a:r>
              <a:endParaRPr lang="en-GB" sz="1100" dirty="0">
                <a:solidFill>
                  <a:prstClr val="white"/>
                </a:solidFill>
                <a:latin typeface="Trebuchet MS"/>
                <a:cs typeface="+mn-cs"/>
              </a:endParaRPr>
            </a:p>
          </p:txBody>
        </p:sp>
        <p:sp>
          <p:nvSpPr>
            <p:cNvPr id="134" name="TextBox 133">
              <a:extLst>
                <a:ext uri="{FF2B5EF4-FFF2-40B4-BE49-F238E27FC236}">
                  <a16:creationId xmlns:a16="http://schemas.microsoft.com/office/drawing/2014/main" xmlns="" id="{3FED73EB-7F3A-45B4-BD9E-F4BB13211A49}"/>
                </a:ext>
              </a:extLst>
            </p:cNvPr>
            <p:cNvSpPr txBox="1"/>
            <p:nvPr/>
          </p:nvSpPr>
          <p:spPr>
            <a:xfrm>
              <a:off x="8187509" y="5845185"/>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0</a:t>
              </a:r>
            </a:p>
          </p:txBody>
        </p:sp>
        <p:sp>
          <p:nvSpPr>
            <p:cNvPr id="135" name="TextBox 134">
              <a:extLst>
                <a:ext uri="{FF2B5EF4-FFF2-40B4-BE49-F238E27FC236}">
                  <a16:creationId xmlns:a16="http://schemas.microsoft.com/office/drawing/2014/main" xmlns="" id="{1C44EBD1-4449-46C7-BFA2-20C386AE18B5}"/>
                </a:ext>
              </a:extLst>
            </p:cNvPr>
            <p:cNvSpPr txBox="1"/>
            <p:nvPr/>
          </p:nvSpPr>
          <p:spPr>
            <a:xfrm>
              <a:off x="1448219" y="6038639"/>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62</a:t>
              </a:r>
            </a:p>
          </p:txBody>
        </p:sp>
        <p:sp>
          <p:nvSpPr>
            <p:cNvPr id="136" name="TextBox 135">
              <a:extLst>
                <a:ext uri="{FF2B5EF4-FFF2-40B4-BE49-F238E27FC236}">
                  <a16:creationId xmlns:a16="http://schemas.microsoft.com/office/drawing/2014/main" xmlns="" id="{7B835185-128F-46F6-98FD-E63E02F651D9}"/>
                </a:ext>
              </a:extLst>
            </p:cNvPr>
            <p:cNvSpPr txBox="1"/>
            <p:nvPr/>
          </p:nvSpPr>
          <p:spPr>
            <a:xfrm>
              <a:off x="1737069" y="6038639"/>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54</a:t>
              </a:r>
            </a:p>
          </p:txBody>
        </p:sp>
        <p:sp>
          <p:nvSpPr>
            <p:cNvPr id="137" name="TextBox 136">
              <a:extLst>
                <a:ext uri="{FF2B5EF4-FFF2-40B4-BE49-F238E27FC236}">
                  <a16:creationId xmlns:a16="http://schemas.microsoft.com/office/drawing/2014/main" xmlns="" id="{B53AC32C-D337-4673-BFFF-CBFFAE2CF0D6}"/>
                </a:ext>
              </a:extLst>
            </p:cNvPr>
            <p:cNvSpPr txBox="1"/>
            <p:nvPr/>
          </p:nvSpPr>
          <p:spPr>
            <a:xfrm>
              <a:off x="2023140" y="6038639"/>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US" sz="1100" dirty="0">
                  <a:solidFill>
                    <a:prstClr val="white"/>
                  </a:solidFill>
                  <a:latin typeface="Trebuchet MS"/>
                  <a:cs typeface="+mn-cs"/>
                </a:rPr>
                <a:t>43</a:t>
              </a:r>
              <a:endParaRPr lang="en-GB" sz="1100" dirty="0">
                <a:solidFill>
                  <a:prstClr val="white"/>
                </a:solidFill>
                <a:latin typeface="Trebuchet MS"/>
                <a:cs typeface="+mn-cs"/>
              </a:endParaRPr>
            </a:p>
          </p:txBody>
        </p:sp>
        <p:sp>
          <p:nvSpPr>
            <p:cNvPr id="138" name="TextBox 137">
              <a:extLst>
                <a:ext uri="{FF2B5EF4-FFF2-40B4-BE49-F238E27FC236}">
                  <a16:creationId xmlns:a16="http://schemas.microsoft.com/office/drawing/2014/main" xmlns="" id="{AED9E08E-44AA-4428-805A-01B39F18FDFE}"/>
                </a:ext>
              </a:extLst>
            </p:cNvPr>
            <p:cNvSpPr txBox="1"/>
            <p:nvPr/>
          </p:nvSpPr>
          <p:spPr>
            <a:xfrm>
              <a:off x="2331152" y="6038639"/>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36</a:t>
              </a:r>
            </a:p>
          </p:txBody>
        </p:sp>
        <p:sp>
          <p:nvSpPr>
            <p:cNvPr id="139" name="TextBox 138">
              <a:extLst>
                <a:ext uri="{FF2B5EF4-FFF2-40B4-BE49-F238E27FC236}">
                  <a16:creationId xmlns:a16="http://schemas.microsoft.com/office/drawing/2014/main" xmlns="" id="{9639AF94-68A5-416B-A203-E869B6D1B777}"/>
                </a:ext>
              </a:extLst>
            </p:cNvPr>
            <p:cNvSpPr txBox="1"/>
            <p:nvPr/>
          </p:nvSpPr>
          <p:spPr>
            <a:xfrm>
              <a:off x="2615557" y="6038639"/>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24</a:t>
              </a:r>
            </a:p>
          </p:txBody>
        </p:sp>
        <p:sp>
          <p:nvSpPr>
            <p:cNvPr id="140" name="TextBox 139">
              <a:extLst>
                <a:ext uri="{FF2B5EF4-FFF2-40B4-BE49-F238E27FC236}">
                  <a16:creationId xmlns:a16="http://schemas.microsoft.com/office/drawing/2014/main" xmlns="" id="{D965522D-DDC3-4437-820E-D878CCC899AD}"/>
                </a:ext>
              </a:extLst>
            </p:cNvPr>
            <p:cNvSpPr txBox="1"/>
            <p:nvPr/>
          </p:nvSpPr>
          <p:spPr>
            <a:xfrm>
              <a:off x="2904407" y="6038639"/>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17</a:t>
              </a:r>
            </a:p>
          </p:txBody>
        </p:sp>
        <p:sp>
          <p:nvSpPr>
            <p:cNvPr id="141" name="TextBox 140">
              <a:extLst>
                <a:ext uri="{FF2B5EF4-FFF2-40B4-BE49-F238E27FC236}">
                  <a16:creationId xmlns:a16="http://schemas.microsoft.com/office/drawing/2014/main" xmlns="" id="{0D0120C5-709B-420E-A8EF-8130FDA6A3A4}"/>
                </a:ext>
              </a:extLst>
            </p:cNvPr>
            <p:cNvSpPr txBox="1"/>
            <p:nvPr/>
          </p:nvSpPr>
          <p:spPr>
            <a:xfrm>
              <a:off x="3190478" y="6038639"/>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12</a:t>
              </a:r>
            </a:p>
          </p:txBody>
        </p:sp>
        <p:sp>
          <p:nvSpPr>
            <p:cNvPr id="142" name="TextBox 141">
              <a:extLst>
                <a:ext uri="{FF2B5EF4-FFF2-40B4-BE49-F238E27FC236}">
                  <a16:creationId xmlns:a16="http://schemas.microsoft.com/office/drawing/2014/main" xmlns="" id="{F8F584D0-F7DB-42C3-A0A7-4266430C8556}"/>
                </a:ext>
              </a:extLst>
            </p:cNvPr>
            <p:cNvSpPr txBox="1"/>
            <p:nvPr/>
          </p:nvSpPr>
          <p:spPr>
            <a:xfrm>
              <a:off x="3498489" y="6038639"/>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7</a:t>
              </a:r>
            </a:p>
          </p:txBody>
        </p:sp>
        <p:sp>
          <p:nvSpPr>
            <p:cNvPr id="143" name="TextBox 142">
              <a:extLst>
                <a:ext uri="{FF2B5EF4-FFF2-40B4-BE49-F238E27FC236}">
                  <a16:creationId xmlns:a16="http://schemas.microsoft.com/office/drawing/2014/main" xmlns="" id="{DC8849B1-4BBA-4FD6-9E67-945553052051}"/>
                </a:ext>
              </a:extLst>
            </p:cNvPr>
            <p:cNvSpPr txBox="1"/>
            <p:nvPr/>
          </p:nvSpPr>
          <p:spPr>
            <a:xfrm>
              <a:off x="3794349" y="6038639"/>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5</a:t>
              </a:r>
            </a:p>
          </p:txBody>
        </p:sp>
        <p:sp>
          <p:nvSpPr>
            <p:cNvPr id="144" name="TextBox 143">
              <a:extLst>
                <a:ext uri="{FF2B5EF4-FFF2-40B4-BE49-F238E27FC236}">
                  <a16:creationId xmlns:a16="http://schemas.microsoft.com/office/drawing/2014/main" xmlns="" id="{30142E5C-EA93-4FC1-B831-0FFC39D09066}"/>
                </a:ext>
              </a:extLst>
            </p:cNvPr>
            <p:cNvSpPr txBox="1"/>
            <p:nvPr/>
          </p:nvSpPr>
          <p:spPr>
            <a:xfrm>
              <a:off x="4083199" y="6038639"/>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4</a:t>
              </a:r>
            </a:p>
          </p:txBody>
        </p:sp>
        <p:sp>
          <p:nvSpPr>
            <p:cNvPr id="145" name="TextBox 144">
              <a:extLst>
                <a:ext uri="{FF2B5EF4-FFF2-40B4-BE49-F238E27FC236}">
                  <a16:creationId xmlns:a16="http://schemas.microsoft.com/office/drawing/2014/main" xmlns="" id="{2814BFA8-F392-4B74-B756-B8849EDDD75F}"/>
                </a:ext>
              </a:extLst>
            </p:cNvPr>
            <p:cNvSpPr txBox="1"/>
            <p:nvPr/>
          </p:nvSpPr>
          <p:spPr>
            <a:xfrm>
              <a:off x="4369270" y="6038639"/>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US" sz="1100" dirty="0">
                  <a:solidFill>
                    <a:prstClr val="white"/>
                  </a:solidFill>
                  <a:latin typeface="Trebuchet MS"/>
                  <a:cs typeface="+mn-cs"/>
                </a:rPr>
                <a:t>4</a:t>
              </a:r>
              <a:endParaRPr lang="en-GB" sz="1100" dirty="0">
                <a:solidFill>
                  <a:prstClr val="white"/>
                </a:solidFill>
                <a:latin typeface="Trebuchet MS"/>
                <a:cs typeface="+mn-cs"/>
              </a:endParaRPr>
            </a:p>
          </p:txBody>
        </p:sp>
        <p:sp>
          <p:nvSpPr>
            <p:cNvPr id="146" name="TextBox 145">
              <a:extLst>
                <a:ext uri="{FF2B5EF4-FFF2-40B4-BE49-F238E27FC236}">
                  <a16:creationId xmlns:a16="http://schemas.microsoft.com/office/drawing/2014/main" xmlns="" id="{05740CCA-C84F-4BF5-A504-7FAA4F10B3A2}"/>
                </a:ext>
              </a:extLst>
            </p:cNvPr>
            <p:cNvSpPr txBox="1"/>
            <p:nvPr/>
          </p:nvSpPr>
          <p:spPr>
            <a:xfrm>
              <a:off x="4677282" y="6038639"/>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4</a:t>
              </a:r>
            </a:p>
          </p:txBody>
        </p:sp>
        <p:sp>
          <p:nvSpPr>
            <p:cNvPr id="147" name="TextBox 146">
              <a:extLst>
                <a:ext uri="{FF2B5EF4-FFF2-40B4-BE49-F238E27FC236}">
                  <a16:creationId xmlns:a16="http://schemas.microsoft.com/office/drawing/2014/main" xmlns="" id="{4C56D42C-92D4-43E6-9B37-884E1CFF29F6}"/>
                </a:ext>
              </a:extLst>
            </p:cNvPr>
            <p:cNvSpPr txBox="1"/>
            <p:nvPr/>
          </p:nvSpPr>
          <p:spPr>
            <a:xfrm>
              <a:off x="4961687" y="6038639"/>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3</a:t>
              </a:r>
            </a:p>
          </p:txBody>
        </p:sp>
        <p:sp>
          <p:nvSpPr>
            <p:cNvPr id="148" name="TextBox 147">
              <a:extLst>
                <a:ext uri="{FF2B5EF4-FFF2-40B4-BE49-F238E27FC236}">
                  <a16:creationId xmlns:a16="http://schemas.microsoft.com/office/drawing/2014/main" xmlns="" id="{81BC9EC0-02C2-4464-B6A8-8126A0713743}"/>
                </a:ext>
              </a:extLst>
            </p:cNvPr>
            <p:cNvSpPr txBox="1"/>
            <p:nvPr/>
          </p:nvSpPr>
          <p:spPr>
            <a:xfrm>
              <a:off x="5250537" y="6038639"/>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2</a:t>
              </a:r>
            </a:p>
          </p:txBody>
        </p:sp>
        <p:sp>
          <p:nvSpPr>
            <p:cNvPr id="149" name="TextBox 148">
              <a:extLst>
                <a:ext uri="{FF2B5EF4-FFF2-40B4-BE49-F238E27FC236}">
                  <a16:creationId xmlns:a16="http://schemas.microsoft.com/office/drawing/2014/main" xmlns="" id="{A3A9170C-FBB1-4FA5-876E-A66BE6E90B24}"/>
                </a:ext>
              </a:extLst>
            </p:cNvPr>
            <p:cNvSpPr txBox="1"/>
            <p:nvPr/>
          </p:nvSpPr>
          <p:spPr>
            <a:xfrm>
              <a:off x="5536608" y="6038639"/>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2</a:t>
              </a:r>
            </a:p>
          </p:txBody>
        </p:sp>
        <p:sp>
          <p:nvSpPr>
            <p:cNvPr id="150" name="TextBox 149">
              <a:extLst>
                <a:ext uri="{FF2B5EF4-FFF2-40B4-BE49-F238E27FC236}">
                  <a16:creationId xmlns:a16="http://schemas.microsoft.com/office/drawing/2014/main" xmlns="" id="{E10AA2A8-BE1D-4EE2-831A-8A99FAA4A450}"/>
                </a:ext>
              </a:extLst>
            </p:cNvPr>
            <p:cNvSpPr txBox="1"/>
            <p:nvPr/>
          </p:nvSpPr>
          <p:spPr>
            <a:xfrm>
              <a:off x="5844619" y="6038639"/>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1</a:t>
              </a:r>
            </a:p>
          </p:txBody>
        </p:sp>
        <p:sp>
          <p:nvSpPr>
            <p:cNvPr id="151" name="TextBox 150">
              <a:extLst>
                <a:ext uri="{FF2B5EF4-FFF2-40B4-BE49-F238E27FC236}">
                  <a16:creationId xmlns:a16="http://schemas.microsoft.com/office/drawing/2014/main" xmlns="" id="{68DCC7E1-D697-4782-9D5D-C4128CC70150}"/>
                </a:ext>
              </a:extLst>
            </p:cNvPr>
            <p:cNvSpPr txBox="1"/>
            <p:nvPr/>
          </p:nvSpPr>
          <p:spPr>
            <a:xfrm>
              <a:off x="6127450" y="6038639"/>
              <a:ext cx="383304" cy="169277"/>
            </a:xfrm>
            <a:prstGeom prst="rect">
              <a:avLst/>
            </a:prstGeom>
            <a:noFill/>
          </p:spPr>
          <p:txBody>
            <a:bodyPr wrap="square" lIns="0" tIns="0" rIns="0" bIns="0" rtlCol="0">
              <a:spAutoFit/>
            </a:bodyPr>
            <a:lstStyle/>
            <a:p>
              <a:pPr algn="ctr" defTabSz="914340" fontAlgn="auto">
                <a:spcBef>
                  <a:spcPts val="0"/>
                </a:spcBef>
                <a:spcAft>
                  <a:spcPts val="0"/>
                </a:spcAft>
              </a:pPr>
              <a:r>
                <a:rPr lang="en-GB" sz="1100" dirty="0">
                  <a:solidFill>
                    <a:prstClr val="white"/>
                  </a:solidFill>
                  <a:latin typeface="Trebuchet MS"/>
                  <a:cs typeface="+mn-cs"/>
                </a:rPr>
                <a:t>0</a:t>
              </a:r>
            </a:p>
          </p:txBody>
        </p:sp>
        <p:sp>
          <p:nvSpPr>
            <p:cNvPr id="153" name="TextBox 152">
              <a:extLst>
                <a:ext uri="{FF2B5EF4-FFF2-40B4-BE49-F238E27FC236}">
                  <a16:creationId xmlns:a16="http://schemas.microsoft.com/office/drawing/2014/main" xmlns="" id="{C6D75C39-D9D0-43B9-8B6A-A8290A4B8B29}"/>
                </a:ext>
              </a:extLst>
            </p:cNvPr>
            <p:cNvSpPr txBox="1"/>
            <p:nvPr/>
          </p:nvSpPr>
          <p:spPr>
            <a:xfrm>
              <a:off x="5201437" y="4525304"/>
              <a:ext cx="2566914" cy="369332"/>
            </a:xfrm>
            <a:prstGeom prst="rect">
              <a:avLst/>
            </a:prstGeom>
            <a:noFill/>
          </p:spPr>
          <p:txBody>
            <a:bodyPr wrap="square" rtlCol="0">
              <a:spAutoFit/>
            </a:bodyPr>
            <a:lstStyle/>
            <a:p>
              <a:pPr defTabSz="914340" fontAlgn="auto">
                <a:spcBef>
                  <a:spcPts val="0"/>
                </a:spcBef>
                <a:spcAft>
                  <a:spcPts val="0"/>
                </a:spcAft>
              </a:pPr>
              <a:r>
                <a:rPr lang="en-US" dirty="0">
                  <a:solidFill>
                    <a:srgbClr val="F2CE47"/>
                  </a:solidFill>
                  <a:latin typeface="Trebuchet MS"/>
                  <a:cs typeface="+mn-cs"/>
                </a:rPr>
                <a:t>Placebo</a:t>
              </a:r>
              <a:endParaRPr lang="en-GB" dirty="0">
                <a:solidFill>
                  <a:srgbClr val="F2CE47"/>
                </a:solidFill>
                <a:latin typeface="Trebuchet MS"/>
                <a:cs typeface="+mn-cs"/>
              </a:endParaRPr>
            </a:p>
          </p:txBody>
        </p:sp>
        <p:sp>
          <p:nvSpPr>
            <p:cNvPr id="197" name="Oval 5">
              <a:extLst>
                <a:ext uri="{FF2B5EF4-FFF2-40B4-BE49-F238E27FC236}">
                  <a16:creationId xmlns:a16="http://schemas.microsoft.com/office/drawing/2014/main" xmlns="" id="{96BEF95E-51D1-4ECF-BE5C-EEA90D87AD5F}"/>
                </a:ext>
              </a:extLst>
            </p:cNvPr>
            <p:cNvSpPr>
              <a:spLocks noChangeArrowheads="1"/>
            </p:cNvSpPr>
            <p:nvPr/>
          </p:nvSpPr>
          <p:spPr bwMode="auto">
            <a:xfrm>
              <a:off x="6055075" y="4442426"/>
              <a:ext cx="67311" cy="67311"/>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98" name="Oval 6">
              <a:extLst>
                <a:ext uri="{FF2B5EF4-FFF2-40B4-BE49-F238E27FC236}">
                  <a16:creationId xmlns:a16="http://schemas.microsoft.com/office/drawing/2014/main" xmlns="" id="{4844BB3E-56AF-40DD-9ABD-BEBB4EE0B0D9}"/>
                </a:ext>
              </a:extLst>
            </p:cNvPr>
            <p:cNvSpPr>
              <a:spLocks noChangeArrowheads="1"/>
            </p:cNvSpPr>
            <p:nvPr/>
          </p:nvSpPr>
          <p:spPr bwMode="auto">
            <a:xfrm>
              <a:off x="5954109" y="4442426"/>
              <a:ext cx="74043" cy="67311"/>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99" name="Oval 7">
              <a:extLst>
                <a:ext uri="{FF2B5EF4-FFF2-40B4-BE49-F238E27FC236}">
                  <a16:creationId xmlns:a16="http://schemas.microsoft.com/office/drawing/2014/main" xmlns="" id="{71B7DAC7-109A-4531-9A11-0CFDD10FE35E}"/>
                </a:ext>
              </a:extLst>
            </p:cNvPr>
            <p:cNvSpPr>
              <a:spLocks noChangeArrowheads="1"/>
            </p:cNvSpPr>
            <p:nvPr/>
          </p:nvSpPr>
          <p:spPr bwMode="auto">
            <a:xfrm>
              <a:off x="5230513" y="4442426"/>
              <a:ext cx="67311" cy="67311"/>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00" name="Oval 8">
              <a:extLst>
                <a:ext uri="{FF2B5EF4-FFF2-40B4-BE49-F238E27FC236}">
                  <a16:creationId xmlns:a16="http://schemas.microsoft.com/office/drawing/2014/main" xmlns="" id="{F0449D8D-54DE-4EA6-BFF4-168A3A2D0776}"/>
                </a:ext>
              </a:extLst>
            </p:cNvPr>
            <p:cNvSpPr>
              <a:spLocks noChangeArrowheads="1"/>
            </p:cNvSpPr>
            <p:nvPr/>
          </p:nvSpPr>
          <p:spPr bwMode="auto">
            <a:xfrm>
              <a:off x="4052569" y="4179912"/>
              <a:ext cx="67311" cy="74043"/>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01" name="Oval 9">
              <a:extLst>
                <a:ext uri="{FF2B5EF4-FFF2-40B4-BE49-F238E27FC236}">
                  <a16:creationId xmlns:a16="http://schemas.microsoft.com/office/drawing/2014/main" xmlns="" id="{9B18FE50-2F38-440D-8EE6-CD771F40A162}"/>
                </a:ext>
              </a:extLst>
            </p:cNvPr>
            <p:cNvSpPr>
              <a:spLocks noChangeArrowheads="1"/>
            </p:cNvSpPr>
            <p:nvPr/>
          </p:nvSpPr>
          <p:spPr bwMode="auto">
            <a:xfrm>
              <a:off x="3719381" y="3977979"/>
              <a:ext cx="74043" cy="70678"/>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02" name="Oval 10">
              <a:extLst>
                <a:ext uri="{FF2B5EF4-FFF2-40B4-BE49-F238E27FC236}">
                  <a16:creationId xmlns:a16="http://schemas.microsoft.com/office/drawing/2014/main" xmlns="" id="{8EC770C1-BF94-4514-9694-C53B82310836}"/>
                </a:ext>
              </a:extLst>
            </p:cNvPr>
            <p:cNvSpPr>
              <a:spLocks noChangeArrowheads="1"/>
            </p:cNvSpPr>
            <p:nvPr/>
          </p:nvSpPr>
          <p:spPr bwMode="auto">
            <a:xfrm>
              <a:off x="3621778" y="3977979"/>
              <a:ext cx="70678" cy="70678"/>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03" name="Oval 11">
              <a:extLst>
                <a:ext uri="{FF2B5EF4-FFF2-40B4-BE49-F238E27FC236}">
                  <a16:creationId xmlns:a16="http://schemas.microsoft.com/office/drawing/2014/main" xmlns="" id="{8264C2D1-BEF1-46F8-BD80-5DF4D24FB62F}"/>
                </a:ext>
              </a:extLst>
            </p:cNvPr>
            <p:cNvSpPr>
              <a:spLocks noChangeArrowheads="1"/>
            </p:cNvSpPr>
            <p:nvPr/>
          </p:nvSpPr>
          <p:spPr bwMode="auto">
            <a:xfrm>
              <a:off x="3339072" y="3351986"/>
              <a:ext cx="74043" cy="70678"/>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04" name="Oval 12">
              <a:extLst>
                <a:ext uri="{FF2B5EF4-FFF2-40B4-BE49-F238E27FC236}">
                  <a16:creationId xmlns:a16="http://schemas.microsoft.com/office/drawing/2014/main" xmlns="" id="{342E85CE-79D5-4525-8ABC-1FC9E59FCB71}"/>
                </a:ext>
              </a:extLst>
            </p:cNvPr>
            <p:cNvSpPr>
              <a:spLocks noChangeArrowheads="1"/>
            </p:cNvSpPr>
            <p:nvPr/>
          </p:nvSpPr>
          <p:spPr bwMode="auto">
            <a:xfrm>
              <a:off x="3288589" y="3351986"/>
              <a:ext cx="74043" cy="70678"/>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05" name="Oval 13">
              <a:extLst>
                <a:ext uri="{FF2B5EF4-FFF2-40B4-BE49-F238E27FC236}">
                  <a16:creationId xmlns:a16="http://schemas.microsoft.com/office/drawing/2014/main" xmlns="" id="{EA6516CA-32E5-4EBA-B372-5A215EDD9D12}"/>
                </a:ext>
              </a:extLst>
            </p:cNvPr>
            <p:cNvSpPr>
              <a:spLocks noChangeArrowheads="1"/>
            </p:cNvSpPr>
            <p:nvPr/>
          </p:nvSpPr>
          <p:spPr bwMode="auto">
            <a:xfrm>
              <a:off x="3221278" y="3351986"/>
              <a:ext cx="67311" cy="70678"/>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06" name="Oval 14">
              <a:extLst>
                <a:ext uri="{FF2B5EF4-FFF2-40B4-BE49-F238E27FC236}">
                  <a16:creationId xmlns:a16="http://schemas.microsoft.com/office/drawing/2014/main" xmlns="" id="{EE77CE2E-A4D9-4731-BADC-FB01F94C10B7}"/>
                </a:ext>
              </a:extLst>
            </p:cNvPr>
            <p:cNvSpPr>
              <a:spLocks noChangeArrowheads="1"/>
            </p:cNvSpPr>
            <p:nvPr/>
          </p:nvSpPr>
          <p:spPr bwMode="auto">
            <a:xfrm>
              <a:off x="3093387" y="3351986"/>
              <a:ext cx="74043" cy="70678"/>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07" name="Oval 15">
              <a:extLst>
                <a:ext uri="{FF2B5EF4-FFF2-40B4-BE49-F238E27FC236}">
                  <a16:creationId xmlns:a16="http://schemas.microsoft.com/office/drawing/2014/main" xmlns="" id="{6907BE6C-A598-4B1A-ACFC-A9DD46240542}"/>
                </a:ext>
              </a:extLst>
            </p:cNvPr>
            <p:cNvSpPr>
              <a:spLocks noChangeArrowheads="1"/>
            </p:cNvSpPr>
            <p:nvPr/>
          </p:nvSpPr>
          <p:spPr bwMode="auto">
            <a:xfrm>
              <a:off x="2716445" y="2581275"/>
              <a:ext cx="67311" cy="67311"/>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08" name="Oval 16">
              <a:extLst>
                <a:ext uri="{FF2B5EF4-FFF2-40B4-BE49-F238E27FC236}">
                  <a16:creationId xmlns:a16="http://schemas.microsoft.com/office/drawing/2014/main" xmlns="" id="{CE553F98-AFE4-4F00-A3D3-2BA8D947E614}"/>
                </a:ext>
              </a:extLst>
            </p:cNvPr>
            <p:cNvSpPr>
              <a:spLocks noChangeArrowheads="1"/>
            </p:cNvSpPr>
            <p:nvPr/>
          </p:nvSpPr>
          <p:spPr bwMode="auto">
            <a:xfrm>
              <a:off x="2628940" y="2264913"/>
              <a:ext cx="67311" cy="74043"/>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09" name="Oval 17">
              <a:extLst>
                <a:ext uri="{FF2B5EF4-FFF2-40B4-BE49-F238E27FC236}">
                  <a16:creationId xmlns:a16="http://schemas.microsoft.com/office/drawing/2014/main" xmlns="" id="{7E188B20-7F4D-49EF-8888-1F86209702A3}"/>
                </a:ext>
              </a:extLst>
            </p:cNvPr>
            <p:cNvSpPr>
              <a:spLocks noChangeArrowheads="1"/>
            </p:cNvSpPr>
            <p:nvPr/>
          </p:nvSpPr>
          <p:spPr bwMode="auto">
            <a:xfrm>
              <a:off x="2605380" y="2264913"/>
              <a:ext cx="74043" cy="74043"/>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10" name="Oval 18">
              <a:extLst>
                <a:ext uri="{FF2B5EF4-FFF2-40B4-BE49-F238E27FC236}">
                  <a16:creationId xmlns:a16="http://schemas.microsoft.com/office/drawing/2014/main" xmlns="" id="{9D2B546D-1260-4C41-A95F-F196BE920689}"/>
                </a:ext>
              </a:extLst>
            </p:cNvPr>
            <p:cNvSpPr>
              <a:spLocks noChangeArrowheads="1"/>
            </p:cNvSpPr>
            <p:nvPr/>
          </p:nvSpPr>
          <p:spPr bwMode="auto">
            <a:xfrm>
              <a:off x="2578456" y="2264913"/>
              <a:ext cx="74043" cy="74043"/>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11" name="Oval 19">
              <a:extLst>
                <a:ext uri="{FF2B5EF4-FFF2-40B4-BE49-F238E27FC236}">
                  <a16:creationId xmlns:a16="http://schemas.microsoft.com/office/drawing/2014/main" xmlns="" id="{FBD0F08B-1011-47B8-AAFE-60C14C5F9D49}"/>
                </a:ext>
              </a:extLst>
            </p:cNvPr>
            <p:cNvSpPr>
              <a:spLocks noChangeArrowheads="1"/>
            </p:cNvSpPr>
            <p:nvPr/>
          </p:nvSpPr>
          <p:spPr bwMode="auto">
            <a:xfrm>
              <a:off x="2480856" y="1988938"/>
              <a:ext cx="74043" cy="74043"/>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12" name="Oval 20">
              <a:extLst>
                <a:ext uri="{FF2B5EF4-FFF2-40B4-BE49-F238E27FC236}">
                  <a16:creationId xmlns:a16="http://schemas.microsoft.com/office/drawing/2014/main" xmlns="" id="{44A939ED-CDE9-4CF3-A7FF-C6DF472FDA05}"/>
                </a:ext>
              </a:extLst>
            </p:cNvPr>
            <p:cNvSpPr>
              <a:spLocks noChangeArrowheads="1"/>
            </p:cNvSpPr>
            <p:nvPr/>
          </p:nvSpPr>
          <p:spPr bwMode="auto">
            <a:xfrm>
              <a:off x="2376523" y="1810563"/>
              <a:ext cx="74043" cy="70678"/>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13" name="Oval 21">
              <a:extLst>
                <a:ext uri="{FF2B5EF4-FFF2-40B4-BE49-F238E27FC236}">
                  <a16:creationId xmlns:a16="http://schemas.microsoft.com/office/drawing/2014/main" xmlns="" id="{63040D54-C65E-4346-9E0D-A6FFDD07C3FE}"/>
                </a:ext>
              </a:extLst>
            </p:cNvPr>
            <p:cNvSpPr>
              <a:spLocks noChangeArrowheads="1"/>
            </p:cNvSpPr>
            <p:nvPr/>
          </p:nvSpPr>
          <p:spPr bwMode="auto">
            <a:xfrm>
              <a:off x="2268825" y="1719693"/>
              <a:ext cx="70678" cy="74043"/>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14" name="Oval 22">
              <a:extLst>
                <a:ext uri="{FF2B5EF4-FFF2-40B4-BE49-F238E27FC236}">
                  <a16:creationId xmlns:a16="http://schemas.microsoft.com/office/drawing/2014/main" xmlns="" id="{0ADCCC5C-2F2C-45E1-B676-0D950EF5984A}"/>
                </a:ext>
              </a:extLst>
            </p:cNvPr>
            <p:cNvSpPr>
              <a:spLocks noChangeArrowheads="1"/>
            </p:cNvSpPr>
            <p:nvPr/>
          </p:nvSpPr>
          <p:spPr bwMode="auto">
            <a:xfrm>
              <a:off x="2157763" y="1554781"/>
              <a:ext cx="70678" cy="74043"/>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15" name="Oval 23">
              <a:extLst>
                <a:ext uri="{FF2B5EF4-FFF2-40B4-BE49-F238E27FC236}">
                  <a16:creationId xmlns:a16="http://schemas.microsoft.com/office/drawing/2014/main" xmlns="" id="{0863DCE9-773F-4555-93F6-060A2FF3D77B}"/>
                </a:ext>
              </a:extLst>
            </p:cNvPr>
            <p:cNvSpPr>
              <a:spLocks noChangeArrowheads="1"/>
            </p:cNvSpPr>
            <p:nvPr/>
          </p:nvSpPr>
          <p:spPr bwMode="auto">
            <a:xfrm>
              <a:off x="2151031" y="1474007"/>
              <a:ext cx="67311" cy="67311"/>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16" name="Oval 25">
              <a:extLst>
                <a:ext uri="{FF2B5EF4-FFF2-40B4-BE49-F238E27FC236}">
                  <a16:creationId xmlns:a16="http://schemas.microsoft.com/office/drawing/2014/main" xmlns="" id="{FF826E4C-3BB7-4161-AA7A-DB1FC8232B88}"/>
                </a:ext>
              </a:extLst>
            </p:cNvPr>
            <p:cNvSpPr>
              <a:spLocks noChangeArrowheads="1"/>
            </p:cNvSpPr>
            <p:nvPr/>
          </p:nvSpPr>
          <p:spPr bwMode="auto">
            <a:xfrm>
              <a:off x="2103914" y="1389870"/>
              <a:ext cx="67311" cy="70678"/>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17" name="Oval 26">
              <a:extLst>
                <a:ext uri="{FF2B5EF4-FFF2-40B4-BE49-F238E27FC236}">
                  <a16:creationId xmlns:a16="http://schemas.microsoft.com/office/drawing/2014/main" xmlns="" id="{797E0BB6-3B6B-47F8-AF70-53AE8664E24C}"/>
                </a:ext>
              </a:extLst>
            </p:cNvPr>
            <p:cNvSpPr>
              <a:spLocks noChangeArrowheads="1"/>
            </p:cNvSpPr>
            <p:nvPr/>
          </p:nvSpPr>
          <p:spPr bwMode="auto">
            <a:xfrm>
              <a:off x="2026505" y="1157645"/>
              <a:ext cx="67311" cy="74043"/>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18" name="Oval 27">
              <a:extLst>
                <a:ext uri="{FF2B5EF4-FFF2-40B4-BE49-F238E27FC236}">
                  <a16:creationId xmlns:a16="http://schemas.microsoft.com/office/drawing/2014/main" xmlns="" id="{19CD80F3-EF60-45E8-8BF6-98F8EB77FCBF}"/>
                </a:ext>
              </a:extLst>
            </p:cNvPr>
            <p:cNvSpPr>
              <a:spLocks noChangeArrowheads="1"/>
            </p:cNvSpPr>
            <p:nvPr/>
          </p:nvSpPr>
          <p:spPr bwMode="auto">
            <a:xfrm>
              <a:off x="1864959" y="1073507"/>
              <a:ext cx="70678" cy="74043"/>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19" name="Oval 28">
              <a:extLst>
                <a:ext uri="{FF2B5EF4-FFF2-40B4-BE49-F238E27FC236}">
                  <a16:creationId xmlns:a16="http://schemas.microsoft.com/office/drawing/2014/main" xmlns="" id="{95A5A12A-9487-4123-AF12-3C275531384C}"/>
                </a:ext>
              </a:extLst>
            </p:cNvPr>
            <p:cNvSpPr>
              <a:spLocks noChangeArrowheads="1"/>
            </p:cNvSpPr>
            <p:nvPr/>
          </p:nvSpPr>
          <p:spPr bwMode="auto">
            <a:xfrm>
              <a:off x="1838034" y="1073507"/>
              <a:ext cx="74043" cy="74043"/>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20" name="Oval 29">
              <a:extLst>
                <a:ext uri="{FF2B5EF4-FFF2-40B4-BE49-F238E27FC236}">
                  <a16:creationId xmlns:a16="http://schemas.microsoft.com/office/drawing/2014/main" xmlns="" id="{B0BDCBA3-C30E-4289-9AD1-DC8052D7906D}"/>
                </a:ext>
              </a:extLst>
            </p:cNvPr>
            <p:cNvSpPr>
              <a:spLocks noChangeArrowheads="1"/>
            </p:cNvSpPr>
            <p:nvPr/>
          </p:nvSpPr>
          <p:spPr bwMode="auto">
            <a:xfrm>
              <a:off x="1753897" y="1073507"/>
              <a:ext cx="70678" cy="74043"/>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21" name="Oval 30">
              <a:extLst>
                <a:ext uri="{FF2B5EF4-FFF2-40B4-BE49-F238E27FC236}">
                  <a16:creationId xmlns:a16="http://schemas.microsoft.com/office/drawing/2014/main" xmlns="" id="{419DFC2D-8812-4579-8350-E8D39793C7AC}"/>
                </a:ext>
              </a:extLst>
            </p:cNvPr>
            <p:cNvSpPr>
              <a:spLocks noChangeArrowheads="1"/>
            </p:cNvSpPr>
            <p:nvPr/>
          </p:nvSpPr>
          <p:spPr bwMode="auto">
            <a:xfrm>
              <a:off x="1592350" y="1073507"/>
              <a:ext cx="74043" cy="74043"/>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22" name="Oval 31">
              <a:extLst>
                <a:ext uri="{FF2B5EF4-FFF2-40B4-BE49-F238E27FC236}">
                  <a16:creationId xmlns:a16="http://schemas.microsoft.com/office/drawing/2014/main" xmlns="" id="{5E39BC08-A51F-4778-AB84-181D37580E62}"/>
                </a:ext>
              </a:extLst>
            </p:cNvPr>
            <p:cNvSpPr>
              <a:spLocks noChangeArrowheads="1"/>
            </p:cNvSpPr>
            <p:nvPr/>
          </p:nvSpPr>
          <p:spPr bwMode="auto">
            <a:xfrm>
              <a:off x="3268396" y="3351986"/>
              <a:ext cx="70678" cy="70678"/>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23" name="Freeform 32">
              <a:extLst>
                <a:ext uri="{FF2B5EF4-FFF2-40B4-BE49-F238E27FC236}">
                  <a16:creationId xmlns:a16="http://schemas.microsoft.com/office/drawing/2014/main" xmlns="" id="{26F6A9F1-62BA-4E30-A1D5-514C8107CE8C}"/>
                </a:ext>
              </a:extLst>
            </p:cNvPr>
            <p:cNvSpPr>
              <a:spLocks/>
            </p:cNvSpPr>
            <p:nvPr/>
          </p:nvSpPr>
          <p:spPr bwMode="auto">
            <a:xfrm>
              <a:off x="1632737" y="1110526"/>
              <a:ext cx="4452630" cy="3368921"/>
            </a:xfrm>
            <a:custGeom>
              <a:avLst/>
              <a:gdLst>
                <a:gd name="T0" fmla="*/ 0 w 1323"/>
                <a:gd name="T1" fmla="*/ 0 h 1001"/>
                <a:gd name="T2" fmla="*/ 109 w 1323"/>
                <a:gd name="T3" fmla="*/ 0 h 1001"/>
                <a:gd name="T4" fmla="*/ 109 w 1323"/>
                <a:gd name="T5" fmla="*/ 25 h 1001"/>
                <a:gd name="T6" fmla="*/ 130 w 1323"/>
                <a:gd name="T7" fmla="*/ 25 h 1001"/>
                <a:gd name="T8" fmla="*/ 130 w 1323"/>
                <a:gd name="T9" fmla="*/ 49 h 1001"/>
                <a:gd name="T10" fmla="*/ 133 w 1323"/>
                <a:gd name="T11" fmla="*/ 49 h 1001"/>
                <a:gd name="T12" fmla="*/ 133 w 1323"/>
                <a:gd name="T13" fmla="*/ 70 h 1001"/>
                <a:gd name="T14" fmla="*/ 148 w 1323"/>
                <a:gd name="T15" fmla="*/ 70 h 1001"/>
                <a:gd name="T16" fmla="*/ 148 w 1323"/>
                <a:gd name="T17" fmla="*/ 94 h 1001"/>
                <a:gd name="T18" fmla="*/ 159 w 1323"/>
                <a:gd name="T19" fmla="*/ 94 h 1001"/>
                <a:gd name="T20" fmla="*/ 159 w 1323"/>
                <a:gd name="T21" fmla="*/ 119 h 1001"/>
                <a:gd name="T22" fmla="*/ 167 w 1323"/>
                <a:gd name="T23" fmla="*/ 119 h 1001"/>
                <a:gd name="T24" fmla="*/ 167 w 1323"/>
                <a:gd name="T25" fmla="*/ 143 h 1001"/>
                <a:gd name="T26" fmla="*/ 177 w 1323"/>
                <a:gd name="T27" fmla="*/ 143 h 1001"/>
                <a:gd name="T28" fmla="*/ 177 w 1323"/>
                <a:gd name="T29" fmla="*/ 193 h 1001"/>
                <a:gd name="T30" fmla="*/ 216 w 1323"/>
                <a:gd name="T31" fmla="*/ 193 h 1001"/>
                <a:gd name="T32" fmla="*/ 216 w 1323"/>
                <a:gd name="T33" fmla="*/ 218 h 1001"/>
                <a:gd name="T34" fmla="*/ 232 w 1323"/>
                <a:gd name="T35" fmla="*/ 218 h 1001"/>
                <a:gd name="T36" fmla="*/ 232 w 1323"/>
                <a:gd name="T37" fmla="*/ 245 h 1001"/>
                <a:gd name="T38" fmla="*/ 247 w 1323"/>
                <a:gd name="T39" fmla="*/ 245 h 1001"/>
                <a:gd name="T40" fmla="*/ 247 w 1323"/>
                <a:gd name="T41" fmla="*/ 271 h 1001"/>
                <a:gd name="T42" fmla="*/ 269 w 1323"/>
                <a:gd name="T43" fmla="*/ 271 h 1001"/>
                <a:gd name="T44" fmla="*/ 269 w 1323"/>
                <a:gd name="T45" fmla="*/ 306 h 1001"/>
                <a:gd name="T46" fmla="*/ 274 w 1323"/>
                <a:gd name="T47" fmla="*/ 306 h 1001"/>
                <a:gd name="T48" fmla="*/ 274 w 1323"/>
                <a:gd name="T49" fmla="*/ 328 h 1001"/>
                <a:gd name="T50" fmla="*/ 285 w 1323"/>
                <a:gd name="T51" fmla="*/ 328 h 1001"/>
                <a:gd name="T52" fmla="*/ 285 w 1323"/>
                <a:gd name="T53" fmla="*/ 354 h 1001"/>
                <a:gd name="T54" fmla="*/ 316 w 1323"/>
                <a:gd name="T55" fmla="*/ 354 h 1001"/>
                <a:gd name="T56" fmla="*/ 316 w 1323"/>
                <a:gd name="T57" fmla="*/ 384 h 1001"/>
                <a:gd name="T58" fmla="*/ 328 w 1323"/>
                <a:gd name="T59" fmla="*/ 384 h 1001"/>
                <a:gd name="T60" fmla="*/ 328 w 1323"/>
                <a:gd name="T61" fmla="*/ 447 h 1001"/>
                <a:gd name="T62" fmla="*/ 351 w 1323"/>
                <a:gd name="T63" fmla="*/ 447 h 1001"/>
                <a:gd name="T64" fmla="*/ 351 w 1323"/>
                <a:gd name="T65" fmla="*/ 491 h 1001"/>
                <a:gd name="T66" fmla="*/ 354 w 1323"/>
                <a:gd name="T67" fmla="*/ 491 h 1001"/>
                <a:gd name="T68" fmla="*/ 354 w 1323"/>
                <a:gd name="T69" fmla="*/ 515 h 1001"/>
                <a:gd name="T70" fmla="*/ 360 w 1323"/>
                <a:gd name="T71" fmla="*/ 515 h 1001"/>
                <a:gd name="T72" fmla="*/ 360 w 1323"/>
                <a:gd name="T73" fmla="*/ 547 h 1001"/>
                <a:gd name="T74" fmla="*/ 373 w 1323"/>
                <a:gd name="T75" fmla="*/ 547 h 1001"/>
                <a:gd name="T76" fmla="*/ 373 w 1323"/>
                <a:gd name="T77" fmla="*/ 579 h 1001"/>
                <a:gd name="T78" fmla="*/ 383 w 1323"/>
                <a:gd name="T79" fmla="*/ 579 h 1001"/>
                <a:gd name="T80" fmla="*/ 383 w 1323"/>
                <a:gd name="T81" fmla="*/ 610 h 1001"/>
                <a:gd name="T82" fmla="*/ 399 w 1323"/>
                <a:gd name="T83" fmla="*/ 610 h 1001"/>
                <a:gd name="T84" fmla="*/ 399 w 1323"/>
                <a:gd name="T85" fmla="*/ 644 h 1001"/>
                <a:gd name="T86" fmla="*/ 414 w 1323"/>
                <a:gd name="T87" fmla="*/ 644 h 1001"/>
                <a:gd name="T88" fmla="*/ 414 w 1323"/>
                <a:gd name="T89" fmla="*/ 677 h 1001"/>
                <a:gd name="T90" fmla="*/ 564 w 1323"/>
                <a:gd name="T91" fmla="*/ 677 h 1001"/>
                <a:gd name="T92" fmla="*/ 564 w 1323"/>
                <a:gd name="T93" fmla="*/ 723 h 1001"/>
                <a:gd name="T94" fmla="*/ 578 w 1323"/>
                <a:gd name="T95" fmla="*/ 723 h 1001"/>
                <a:gd name="T96" fmla="*/ 578 w 1323"/>
                <a:gd name="T97" fmla="*/ 768 h 1001"/>
                <a:gd name="T98" fmla="*/ 586 w 1323"/>
                <a:gd name="T99" fmla="*/ 768 h 1001"/>
                <a:gd name="T100" fmla="*/ 586 w 1323"/>
                <a:gd name="T101" fmla="*/ 817 h 1001"/>
                <a:gd name="T102" fmla="*/ 595 w 1323"/>
                <a:gd name="T103" fmla="*/ 817 h 1001"/>
                <a:gd name="T104" fmla="*/ 595 w 1323"/>
                <a:gd name="T105" fmla="*/ 863 h 1001"/>
                <a:gd name="T106" fmla="*/ 669 w 1323"/>
                <a:gd name="T107" fmla="*/ 863 h 1001"/>
                <a:gd name="T108" fmla="*/ 669 w 1323"/>
                <a:gd name="T109" fmla="*/ 924 h 1001"/>
                <a:gd name="T110" fmla="*/ 957 w 1323"/>
                <a:gd name="T111" fmla="*/ 924 h 1001"/>
                <a:gd name="T112" fmla="*/ 957 w 1323"/>
                <a:gd name="T113" fmla="*/ 1001 h 1001"/>
                <a:gd name="T114" fmla="*/ 1323 w 1323"/>
                <a:gd name="T115" fmla="*/ 1001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3" h="1001">
                  <a:moveTo>
                    <a:pt x="0" y="0"/>
                  </a:moveTo>
                  <a:lnTo>
                    <a:pt x="109" y="0"/>
                  </a:lnTo>
                  <a:lnTo>
                    <a:pt x="109" y="25"/>
                  </a:lnTo>
                  <a:lnTo>
                    <a:pt x="130" y="25"/>
                  </a:lnTo>
                  <a:lnTo>
                    <a:pt x="130" y="49"/>
                  </a:lnTo>
                  <a:lnTo>
                    <a:pt x="133" y="49"/>
                  </a:lnTo>
                  <a:lnTo>
                    <a:pt x="133" y="70"/>
                  </a:lnTo>
                  <a:lnTo>
                    <a:pt x="148" y="70"/>
                  </a:lnTo>
                  <a:lnTo>
                    <a:pt x="148" y="94"/>
                  </a:lnTo>
                  <a:lnTo>
                    <a:pt x="159" y="94"/>
                  </a:lnTo>
                  <a:lnTo>
                    <a:pt x="159" y="119"/>
                  </a:lnTo>
                  <a:lnTo>
                    <a:pt x="167" y="119"/>
                  </a:lnTo>
                  <a:lnTo>
                    <a:pt x="167" y="143"/>
                  </a:lnTo>
                  <a:lnTo>
                    <a:pt x="177" y="143"/>
                  </a:lnTo>
                  <a:lnTo>
                    <a:pt x="177" y="193"/>
                  </a:lnTo>
                  <a:lnTo>
                    <a:pt x="216" y="193"/>
                  </a:lnTo>
                  <a:lnTo>
                    <a:pt x="216" y="218"/>
                  </a:lnTo>
                  <a:lnTo>
                    <a:pt x="232" y="218"/>
                  </a:lnTo>
                  <a:lnTo>
                    <a:pt x="232" y="245"/>
                  </a:lnTo>
                  <a:lnTo>
                    <a:pt x="247" y="245"/>
                  </a:lnTo>
                  <a:lnTo>
                    <a:pt x="247" y="271"/>
                  </a:lnTo>
                  <a:lnTo>
                    <a:pt x="269" y="271"/>
                  </a:lnTo>
                  <a:lnTo>
                    <a:pt x="269" y="306"/>
                  </a:lnTo>
                  <a:lnTo>
                    <a:pt x="274" y="306"/>
                  </a:lnTo>
                  <a:lnTo>
                    <a:pt x="274" y="328"/>
                  </a:lnTo>
                  <a:lnTo>
                    <a:pt x="285" y="328"/>
                  </a:lnTo>
                  <a:lnTo>
                    <a:pt x="285" y="354"/>
                  </a:lnTo>
                  <a:lnTo>
                    <a:pt x="316" y="354"/>
                  </a:lnTo>
                  <a:lnTo>
                    <a:pt x="316" y="384"/>
                  </a:lnTo>
                  <a:lnTo>
                    <a:pt x="328" y="384"/>
                  </a:lnTo>
                  <a:lnTo>
                    <a:pt x="328" y="447"/>
                  </a:lnTo>
                  <a:lnTo>
                    <a:pt x="351" y="447"/>
                  </a:lnTo>
                  <a:lnTo>
                    <a:pt x="351" y="491"/>
                  </a:lnTo>
                  <a:lnTo>
                    <a:pt x="354" y="491"/>
                  </a:lnTo>
                  <a:lnTo>
                    <a:pt x="354" y="515"/>
                  </a:lnTo>
                  <a:lnTo>
                    <a:pt x="360" y="515"/>
                  </a:lnTo>
                  <a:lnTo>
                    <a:pt x="360" y="547"/>
                  </a:lnTo>
                  <a:lnTo>
                    <a:pt x="373" y="547"/>
                  </a:lnTo>
                  <a:lnTo>
                    <a:pt x="373" y="579"/>
                  </a:lnTo>
                  <a:lnTo>
                    <a:pt x="383" y="579"/>
                  </a:lnTo>
                  <a:lnTo>
                    <a:pt x="383" y="610"/>
                  </a:lnTo>
                  <a:lnTo>
                    <a:pt x="399" y="610"/>
                  </a:lnTo>
                  <a:lnTo>
                    <a:pt x="399" y="644"/>
                  </a:lnTo>
                  <a:lnTo>
                    <a:pt x="414" y="644"/>
                  </a:lnTo>
                  <a:lnTo>
                    <a:pt x="414" y="677"/>
                  </a:lnTo>
                  <a:lnTo>
                    <a:pt x="564" y="677"/>
                  </a:lnTo>
                  <a:lnTo>
                    <a:pt x="564" y="723"/>
                  </a:lnTo>
                  <a:lnTo>
                    <a:pt x="578" y="723"/>
                  </a:lnTo>
                  <a:lnTo>
                    <a:pt x="578" y="768"/>
                  </a:lnTo>
                  <a:lnTo>
                    <a:pt x="586" y="768"/>
                  </a:lnTo>
                  <a:lnTo>
                    <a:pt x="586" y="817"/>
                  </a:lnTo>
                  <a:lnTo>
                    <a:pt x="595" y="817"/>
                  </a:lnTo>
                  <a:lnTo>
                    <a:pt x="595" y="863"/>
                  </a:lnTo>
                  <a:lnTo>
                    <a:pt x="669" y="863"/>
                  </a:lnTo>
                  <a:lnTo>
                    <a:pt x="669" y="924"/>
                  </a:lnTo>
                  <a:lnTo>
                    <a:pt x="957" y="924"/>
                  </a:lnTo>
                  <a:lnTo>
                    <a:pt x="957" y="1001"/>
                  </a:lnTo>
                  <a:lnTo>
                    <a:pt x="1323" y="1001"/>
                  </a:lnTo>
                </a:path>
              </a:pathLst>
            </a:custGeom>
            <a:noFill/>
            <a:ln w="254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56" name="Oval 24">
              <a:extLst>
                <a:ext uri="{FF2B5EF4-FFF2-40B4-BE49-F238E27FC236}">
                  <a16:creationId xmlns:a16="http://schemas.microsoft.com/office/drawing/2014/main" xmlns="" id="{497EBF78-2326-4D86-8513-AC8296458506}"/>
                </a:ext>
              </a:extLst>
            </p:cNvPr>
            <p:cNvSpPr>
              <a:spLocks noChangeArrowheads="1"/>
            </p:cNvSpPr>
            <p:nvPr/>
          </p:nvSpPr>
          <p:spPr bwMode="auto">
            <a:xfrm>
              <a:off x="2134203" y="1474007"/>
              <a:ext cx="74043" cy="67311"/>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57" name="Oval 33">
              <a:extLst>
                <a:ext uri="{FF2B5EF4-FFF2-40B4-BE49-F238E27FC236}">
                  <a16:creationId xmlns:a16="http://schemas.microsoft.com/office/drawing/2014/main" xmlns="" id="{1D677601-CDDD-4204-8B48-1F18DA9C136C}"/>
                </a:ext>
              </a:extLst>
            </p:cNvPr>
            <p:cNvSpPr>
              <a:spLocks noChangeArrowheads="1"/>
            </p:cNvSpPr>
            <p:nvPr/>
          </p:nvSpPr>
          <p:spPr bwMode="auto">
            <a:xfrm>
              <a:off x="8209030" y="3927497"/>
              <a:ext cx="67311" cy="74043"/>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58" name="Oval 34">
              <a:extLst>
                <a:ext uri="{FF2B5EF4-FFF2-40B4-BE49-F238E27FC236}">
                  <a16:creationId xmlns:a16="http://schemas.microsoft.com/office/drawing/2014/main" xmlns="" id="{2A3FE2A6-BB8E-45BA-8B49-529E7F5E59B2}"/>
                </a:ext>
              </a:extLst>
            </p:cNvPr>
            <p:cNvSpPr>
              <a:spLocks noChangeArrowheads="1"/>
            </p:cNvSpPr>
            <p:nvPr/>
          </p:nvSpPr>
          <p:spPr bwMode="auto">
            <a:xfrm>
              <a:off x="7377737" y="3927497"/>
              <a:ext cx="67311" cy="74043"/>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59" name="Oval 35">
              <a:extLst>
                <a:ext uri="{FF2B5EF4-FFF2-40B4-BE49-F238E27FC236}">
                  <a16:creationId xmlns:a16="http://schemas.microsoft.com/office/drawing/2014/main" xmlns="" id="{5B22B2CA-12A8-45F9-B2E1-588767C06A1E}"/>
                </a:ext>
              </a:extLst>
            </p:cNvPr>
            <p:cNvSpPr>
              <a:spLocks noChangeArrowheads="1"/>
            </p:cNvSpPr>
            <p:nvPr/>
          </p:nvSpPr>
          <p:spPr bwMode="auto">
            <a:xfrm>
              <a:off x="6977237" y="3927497"/>
              <a:ext cx="67311" cy="74043"/>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60" name="Oval 36">
              <a:extLst>
                <a:ext uri="{FF2B5EF4-FFF2-40B4-BE49-F238E27FC236}">
                  <a16:creationId xmlns:a16="http://schemas.microsoft.com/office/drawing/2014/main" xmlns="" id="{CFB479B6-D9E0-4C29-B824-CB870CF55B2A}"/>
                </a:ext>
              </a:extLst>
            </p:cNvPr>
            <p:cNvSpPr>
              <a:spLocks noChangeArrowheads="1"/>
            </p:cNvSpPr>
            <p:nvPr/>
          </p:nvSpPr>
          <p:spPr bwMode="auto">
            <a:xfrm>
              <a:off x="6162772" y="3927497"/>
              <a:ext cx="70678" cy="74043"/>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61" name="Oval 37">
              <a:extLst>
                <a:ext uri="{FF2B5EF4-FFF2-40B4-BE49-F238E27FC236}">
                  <a16:creationId xmlns:a16="http://schemas.microsoft.com/office/drawing/2014/main" xmlns="" id="{C3FEBF29-4BC6-4B56-B367-DFE35EAEEE37}"/>
                </a:ext>
              </a:extLst>
            </p:cNvPr>
            <p:cNvSpPr>
              <a:spLocks noChangeArrowheads="1"/>
            </p:cNvSpPr>
            <p:nvPr/>
          </p:nvSpPr>
          <p:spPr bwMode="auto">
            <a:xfrm>
              <a:off x="5886798" y="3927497"/>
              <a:ext cx="67311" cy="74043"/>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62" name="Oval 38">
              <a:extLst>
                <a:ext uri="{FF2B5EF4-FFF2-40B4-BE49-F238E27FC236}">
                  <a16:creationId xmlns:a16="http://schemas.microsoft.com/office/drawing/2014/main" xmlns="" id="{7EC0DEA7-B701-47E8-AD0D-FDD1A5B257F6}"/>
                </a:ext>
              </a:extLst>
            </p:cNvPr>
            <p:cNvSpPr>
              <a:spLocks noChangeArrowheads="1"/>
            </p:cNvSpPr>
            <p:nvPr/>
          </p:nvSpPr>
          <p:spPr bwMode="auto">
            <a:xfrm>
              <a:off x="5661303" y="3927497"/>
              <a:ext cx="70678" cy="74043"/>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63" name="Oval 39">
              <a:extLst>
                <a:ext uri="{FF2B5EF4-FFF2-40B4-BE49-F238E27FC236}">
                  <a16:creationId xmlns:a16="http://schemas.microsoft.com/office/drawing/2014/main" xmlns="" id="{0A31495F-DE17-433C-A6A8-332561EE5B7E}"/>
                </a:ext>
              </a:extLst>
            </p:cNvPr>
            <p:cNvSpPr>
              <a:spLocks noChangeArrowheads="1"/>
            </p:cNvSpPr>
            <p:nvPr/>
          </p:nvSpPr>
          <p:spPr bwMode="auto">
            <a:xfrm>
              <a:off x="5334846" y="3708735"/>
              <a:ext cx="67311" cy="67311"/>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64" name="Oval 40">
              <a:extLst>
                <a:ext uri="{FF2B5EF4-FFF2-40B4-BE49-F238E27FC236}">
                  <a16:creationId xmlns:a16="http://schemas.microsoft.com/office/drawing/2014/main" xmlns="" id="{3D0F5718-F5D1-497A-915C-FA70A4FFFD94}"/>
                </a:ext>
              </a:extLst>
            </p:cNvPr>
            <p:cNvSpPr>
              <a:spLocks noChangeArrowheads="1"/>
            </p:cNvSpPr>
            <p:nvPr/>
          </p:nvSpPr>
          <p:spPr bwMode="auto">
            <a:xfrm>
              <a:off x="4991560" y="3523630"/>
              <a:ext cx="67311" cy="7067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65" name="Oval 41">
              <a:extLst>
                <a:ext uri="{FF2B5EF4-FFF2-40B4-BE49-F238E27FC236}">
                  <a16:creationId xmlns:a16="http://schemas.microsoft.com/office/drawing/2014/main" xmlns="" id="{0B4AB612-92D3-4B58-B11C-F06E64794DDB}"/>
                </a:ext>
              </a:extLst>
            </p:cNvPr>
            <p:cNvSpPr>
              <a:spLocks noChangeArrowheads="1"/>
            </p:cNvSpPr>
            <p:nvPr/>
          </p:nvSpPr>
          <p:spPr bwMode="auto">
            <a:xfrm>
              <a:off x="4917517" y="3523630"/>
              <a:ext cx="74043" cy="7067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66" name="Oval 42">
              <a:extLst>
                <a:ext uri="{FF2B5EF4-FFF2-40B4-BE49-F238E27FC236}">
                  <a16:creationId xmlns:a16="http://schemas.microsoft.com/office/drawing/2014/main" xmlns="" id="{AC4B9130-53CE-4948-ABF4-A0F9108E10F3}"/>
                </a:ext>
              </a:extLst>
            </p:cNvPr>
            <p:cNvSpPr>
              <a:spLocks noChangeArrowheads="1"/>
            </p:cNvSpPr>
            <p:nvPr/>
          </p:nvSpPr>
          <p:spPr bwMode="auto">
            <a:xfrm>
              <a:off x="4671830" y="3523630"/>
              <a:ext cx="74043" cy="7067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67" name="Oval 43">
              <a:extLst>
                <a:ext uri="{FF2B5EF4-FFF2-40B4-BE49-F238E27FC236}">
                  <a16:creationId xmlns:a16="http://schemas.microsoft.com/office/drawing/2014/main" xmlns="" id="{A04CC14D-EFD6-4E8E-A608-267E7E530BD4}"/>
                </a:ext>
              </a:extLst>
            </p:cNvPr>
            <p:cNvSpPr>
              <a:spLocks noChangeArrowheads="1"/>
            </p:cNvSpPr>
            <p:nvPr/>
          </p:nvSpPr>
          <p:spPr bwMode="auto">
            <a:xfrm>
              <a:off x="4193922" y="3378910"/>
              <a:ext cx="67311" cy="74043"/>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68" name="Oval 44">
              <a:extLst>
                <a:ext uri="{FF2B5EF4-FFF2-40B4-BE49-F238E27FC236}">
                  <a16:creationId xmlns:a16="http://schemas.microsoft.com/office/drawing/2014/main" xmlns="" id="{66DB3599-BDE4-457C-A5B2-50E0CF23E59D}"/>
                </a:ext>
              </a:extLst>
            </p:cNvPr>
            <p:cNvSpPr>
              <a:spLocks noChangeArrowheads="1"/>
            </p:cNvSpPr>
            <p:nvPr/>
          </p:nvSpPr>
          <p:spPr bwMode="auto">
            <a:xfrm>
              <a:off x="4140073" y="3378910"/>
              <a:ext cx="70678" cy="74043"/>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69" name="Oval 45">
              <a:extLst>
                <a:ext uri="{FF2B5EF4-FFF2-40B4-BE49-F238E27FC236}">
                  <a16:creationId xmlns:a16="http://schemas.microsoft.com/office/drawing/2014/main" xmlns="" id="{B2989273-DA32-48A8-9E73-496CE2730442}"/>
                </a:ext>
              </a:extLst>
            </p:cNvPr>
            <p:cNvSpPr>
              <a:spLocks noChangeArrowheads="1"/>
            </p:cNvSpPr>
            <p:nvPr/>
          </p:nvSpPr>
          <p:spPr bwMode="auto">
            <a:xfrm>
              <a:off x="4109784" y="3378910"/>
              <a:ext cx="70678" cy="74043"/>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70" name="Oval 46">
              <a:extLst>
                <a:ext uri="{FF2B5EF4-FFF2-40B4-BE49-F238E27FC236}">
                  <a16:creationId xmlns:a16="http://schemas.microsoft.com/office/drawing/2014/main" xmlns="" id="{3130EAE0-FA21-4F13-B293-7B79629F3CD0}"/>
                </a:ext>
              </a:extLst>
            </p:cNvPr>
            <p:cNvSpPr>
              <a:spLocks noChangeArrowheads="1"/>
            </p:cNvSpPr>
            <p:nvPr/>
          </p:nvSpPr>
          <p:spPr bwMode="auto">
            <a:xfrm>
              <a:off x="4018914" y="3274579"/>
              <a:ext cx="70678" cy="67311"/>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71" name="Oval 47">
              <a:extLst>
                <a:ext uri="{FF2B5EF4-FFF2-40B4-BE49-F238E27FC236}">
                  <a16:creationId xmlns:a16="http://schemas.microsoft.com/office/drawing/2014/main" xmlns="" id="{D818FF28-963B-4E80-A977-8E5D338870F6}"/>
                </a:ext>
              </a:extLst>
            </p:cNvPr>
            <p:cNvSpPr>
              <a:spLocks noChangeArrowheads="1"/>
            </p:cNvSpPr>
            <p:nvPr/>
          </p:nvSpPr>
          <p:spPr bwMode="auto">
            <a:xfrm>
              <a:off x="3763132" y="3173612"/>
              <a:ext cx="74043" cy="7067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dirty="0">
                <a:solidFill>
                  <a:srgbClr val="113468"/>
                </a:solidFill>
                <a:latin typeface="Trebuchet MS"/>
                <a:cs typeface="+mn-cs"/>
              </a:endParaRPr>
            </a:p>
          </p:txBody>
        </p:sp>
        <p:sp>
          <p:nvSpPr>
            <p:cNvPr id="172" name="Oval 48">
              <a:extLst>
                <a:ext uri="{FF2B5EF4-FFF2-40B4-BE49-F238E27FC236}">
                  <a16:creationId xmlns:a16="http://schemas.microsoft.com/office/drawing/2014/main" xmlns="" id="{DB48610E-4343-4A6A-BF54-23986E8A61F7}"/>
                </a:ext>
              </a:extLst>
            </p:cNvPr>
            <p:cNvSpPr>
              <a:spLocks noChangeArrowheads="1"/>
            </p:cNvSpPr>
            <p:nvPr/>
          </p:nvSpPr>
          <p:spPr bwMode="auto">
            <a:xfrm>
              <a:off x="3742938" y="3173612"/>
              <a:ext cx="70678" cy="7067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73" name="Oval 49">
              <a:extLst>
                <a:ext uri="{FF2B5EF4-FFF2-40B4-BE49-F238E27FC236}">
                  <a16:creationId xmlns:a16="http://schemas.microsoft.com/office/drawing/2014/main" xmlns="" id="{190792E2-330B-4DFB-A198-DB02F836E995}"/>
                </a:ext>
              </a:extLst>
            </p:cNvPr>
            <p:cNvSpPr>
              <a:spLocks noChangeArrowheads="1"/>
            </p:cNvSpPr>
            <p:nvPr/>
          </p:nvSpPr>
          <p:spPr bwMode="auto">
            <a:xfrm>
              <a:off x="3477059" y="3076011"/>
              <a:ext cx="67311" cy="67311"/>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74" name="Oval 50">
              <a:extLst>
                <a:ext uri="{FF2B5EF4-FFF2-40B4-BE49-F238E27FC236}">
                  <a16:creationId xmlns:a16="http://schemas.microsoft.com/office/drawing/2014/main" xmlns="" id="{3B44EED2-6307-48E8-9EE9-AFFB25DBDE59}"/>
                </a:ext>
              </a:extLst>
            </p:cNvPr>
            <p:cNvSpPr>
              <a:spLocks noChangeArrowheads="1"/>
            </p:cNvSpPr>
            <p:nvPr/>
          </p:nvSpPr>
          <p:spPr bwMode="auto">
            <a:xfrm>
              <a:off x="3436673" y="3076011"/>
              <a:ext cx="70678" cy="67311"/>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75" name="Oval 51">
              <a:extLst>
                <a:ext uri="{FF2B5EF4-FFF2-40B4-BE49-F238E27FC236}">
                  <a16:creationId xmlns:a16="http://schemas.microsoft.com/office/drawing/2014/main" xmlns="" id="{2110CCBB-C7F8-4F15-BDC6-2780B40206EE}"/>
                </a:ext>
              </a:extLst>
            </p:cNvPr>
            <p:cNvSpPr>
              <a:spLocks noChangeArrowheads="1"/>
            </p:cNvSpPr>
            <p:nvPr/>
          </p:nvSpPr>
          <p:spPr bwMode="auto">
            <a:xfrm>
              <a:off x="3365996" y="3076011"/>
              <a:ext cx="70678" cy="67311"/>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76" name="Oval 52">
              <a:extLst>
                <a:ext uri="{FF2B5EF4-FFF2-40B4-BE49-F238E27FC236}">
                  <a16:creationId xmlns:a16="http://schemas.microsoft.com/office/drawing/2014/main" xmlns="" id="{08E04B73-D1B6-49E8-8F16-84B0FF246226}"/>
                </a:ext>
              </a:extLst>
            </p:cNvPr>
            <p:cNvSpPr>
              <a:spLocks noChangeArrowheads="1"/>
            </p:cNvSpPr>
            <p:nvPr/>
          </p:nvSpPr>
          <p:spPr bwMode="auto">
            <a:xfrm>
              <a:off x="3339071" y="2998604"/>
              <a:ext cx="74043" cy="67311"/>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77" name="Oval 53">
              <a:extLst>
                <a:ext uri="{FF2B5EF4-FFF2-40B4-BE49-F238E27FC236}">
                  <a16:creationId xmlns:a16="http://schemas.microsoft.com/office/drawing/2014/main" xmlns="" id="{E6854367-5F0D-41B9-A20B-505E2AB02A7A}"/>
                </a:ext>
              </a:extLst>
            </p:cNvPr>
            <p:cNvSpPr>
              <a:spLocks noChangeArrowheads="1"/>
            </p:cNvSpPr>
            <p:nvPr/>
          </p:nvSpPr>
          <p:spPr bwMode="auto">
            <a:xfrm>
              <a:off x="3197717" y="2998604"/>
              <a:ext cx="74043" cy="67311"/>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78" name="Oval 54">
              <a:extLst>
                <a:ext uri="{FF2B5EF4-FFF2-40B4-BE49-F238E27FC236}">
                  <a16:creationId xmlns:a16="http://schemas.microsoft.com/office/drawing/2014/main" xmlns="" id="{828BDE0C-3E70-4E57-B69D-DA2053B35718}"/>
                </a:ext>
              </a:extLst>
            </p:cNvPr>
            <p:cNvSpPr>
              <a:spLocks noChangeArrowheads="1"/>
            </p:cNvSpPr>
            <p:nvPr/>
          </p:nvSpPr>
          <p:spPr bwMode="auto">
            <a:xfrm>
              <a:off x="3076557" y="2921195"/>
              <a:ext cx="67311" cy="74043"/>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79" name="Oval 55">
              <a:extLst>
                <a:ext uri="{FF2B5EF4-FFF2-40B4-BE49-F238E27FC236}">
                  <a16:creationId xmlns:a16="http://schemas.microsoft.com/office/drawing/2014/main" xmlns="" id="{4D38F8CC-FBD0-4C4A-9DB3-971F7A3BA249}"/>
                </a:ext>
              </a:extLst>
            </p:cNvPr>
            <p:cNvSpPr>
              <a:spLocks noChangeArrowheads="1"/>
            </p:cNvSpPr>
            <p:nvPr/>
          </p:nvSpPr>
          <p:spPr bwMode="auto">
            <a:xfrm>
              <a:off x="2938571" y="2773111"/>
              <a:ext cx="74043" cy="7067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80" name="Oval 56">
              <a:extLst>
                <a:ext uri="{FF2B5EF4-FFF2-40B4-BE49-F238E27FC236}">
                  <a16:creationId xmlns:a16="http://schemas.microsoft.com/office/drawing/2014/main" xmlns="" id="{B6FBC98E-99B7-4534-9EC1-8FD08193CFA0}"/>
                </a:ext>
              </a:extLst>
            </p:cNvPr>
            <p:cNvSpPr>
              <a:spLocks noChangeArrowheads="1"/>
            </p:cNvSpPr>
            <p:nvPr/>
          </p:nvSpPr>
          <p:spPr bwMode="auto">
            <a:xfrm>
              <a:off x="2921743" y="2773111"/>
              <a:ext cx="70678" cy="7067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81" name="Oval 57">
              <a:extLst>
                <a:ext uri="{FF2B5EF4-FFF2-40B4-BE49-F238E27FC236}">
                  <a16:creationId xmlns:a16="http://schemas.microsoft.com/office/drawing/2014/main" xmlns="" id="{CC3D8F8C-B06E-4DAC-8A1B-F92F94AA5606}"/>
                </a:ext>
              </a:extLst>
            </p:cNvPr>
            <p:cNvSpPr>
              <a:spLocks noChangeArrowheads="1"/>
            </p:cNvSpPr>
            <p:nvPr/>
          </p:nvSpPr>
          <p:spPr bwMode="auto">
            <a:xfrm>
              <a:off x="2800583" y="2719262"/>
              <a:ext cx="70678" cy="74043"/>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82" name="Oval 58">
              <a:extLst>
                <a:ext uri="{FF2B5EF4-FFF2-40B4-BE49-F238E27FC236}">
                  <a16:creationId xmlns:a16="http://schemas.microsoft.com/office/drawing/2014/main" xmlns="" id="{849BEC52-C2E6-498E-8562-521EF3A65B40}"/>
                </a:ext>
              </a:extLst>
            </p:cNvPr>
            <p:cNvSpPr>
              <a:spLocks noChangeArrowheads="1"/>
            </p:cNvSpPr>
            <p:nvPr/>
          </p:nvSpPr>
          <p:spPr bwMode="auto">
            <a:xfrm>
              <a:off x="2706347" y="2540888"/>
              <a:ext cx="67311" cy="67311"/>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83" name="Oval 59">
              <a:extLst>
                <a:ext uri="{FF2B5EF4-FFF2-40B4-BE49-F238E27FC236}">
                  <a16:creationId xmlns:a16="http://schemas.microsoft.com/office/drawing/2014/main" xmlns="" id="{8AE33A8E-9DC8-4D19-8C09-19E88E876976}"/>
                </a:ext>
              </a:extLst>
            </p:cNvPr>
            <p:cNvSpPr>
              <a:spLocks noChangeArrowheads="1"/>
            </p:cNvSpPr>
            <p:nvPr/>
          </p:nvSpPr>
          <p:spPr bwMode="auto">
            <a:xfrm>
              <a:off x="2474125" y="2009131"/>
              <a:ext cx="67311" cy="74043"/>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84" name="Oval 60">
              <a:extLst>
                <a:ext uri="{FF2B5EF4-FFF2-40B4-BE49-F238E27FC236}">
                  <a16:creationId xmlns:a16="http://schemas.microsoft.com/office/drawing/2014/main" xmlns="" id="{3E9AC3ED-BC37-4152-A64F-B2DD950849B9}"/>
                </a:ext>
              </a:extLst>
            </p:cNvPr>
            <p:cNvSpPr>
              <a:spLocks noChangeArrowheads="1"/>
            </p:cNvSpPr>
            <p:nvPr/>
          </p:nvSpPr>
          <p:spPr bwMode="auto">
            <a:xfrm>
              <a:off x="2403447" y="1958646"/>
              <a:ext cx="74043" cy="67311"/>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85" name="Oval 61">
              <a:extLst>
                <a:ext uri="{FF2B5EF4-FFF2-40B4-BE49-F238E27FC236}">
                  <a16:creationId xmlns:a16="http://schemas.microsoft.com/office/drawing/2014/main" xmlns="" id="{FCEA5DAE-54DA-418B-9D5D-0007DF84422C}"/>
                </a:ext>
              </a:extLst>
            </p:cNvPr>
            <p:cNvSpPr>
              <a:spLocks noChangeArrowheads="1"/>
            </p:cNvSpPr>
            <p:nvPr/>
          </p:nvSpPr>
          <p:spPr bwMode="auto">
            <a:xfrm>
              <a:off x="2326039" y="1675940"/>
              <a:ext cx="70678" cy="7067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86" name="Oval 62">
              <a:extLst>
                <a:ext uri="{FF2B5EF4-FFF2-40B4-BE49-F238E27FC236}">
                  <a16:creationId xmlns:a16="http://schemas.microsoft.com/office/drawing/2014/main" xmlns="" id="{71716267-EBAB-4BBE-8541-C704F2CF1E5B}"/>
                </a:ext>
              </a:extLst>
            </p:cNvPr>
            <p:cNvSpPr>
              <a:spLocks noChangeArrowheads="1"/>
            </p:cNvSpPr>
            <p:nvPr/>
          </p:nvSpPr>
          <p:spPr bwMode="auto">
            <a:xfrm>
              <a:off x="2151031" y="1618727"/>
              <a:ext cx="67311" cy="7067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87" name="Oval 63">
              <a:extLst>
                <a:ext uri="{FF2B5EF4-FFF2-40B4-BE49-F238E27FC236}">
                  <a16:creationId xmlns:a16="http://schemas.microsoft.com/office/drawing/2014/main" xmlns="" id="{6156717F-2C84-4D95-A410-EE620131D0DE}"/>
                </a:ext>
              </a:extLst>
            </p:cNvPr>
            <p:cNvSpPr>
              <a:spLocks noChangeArrowheads="1"/>
            </p:cNvSpPr>
            <p:nvPr/>
          </p:nvSpPr>
          <p:spPr bwMode="auto">
            <a:xfrm>
              <a:off x="2120740" y="1568242"/>
              <a:ext cx="74043" cy="74043"/>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88" name="Oval 64">
              <a:extLst>
                <a:ext uri="{FF2B5EF4-FFF2-40B4-BE49-F238E27FC236}">
                  <a16:creationId xmlns:a16="http://schemas.microsoft.com/office/drawing/2014/main" xmlns="" id="{3AE48012-52E8-4108-91B9-60734486CEA9}"/>
                </a:ext>
              </a:extLst>
            </p:cNvPr>
            <p:cNvSpPr>
              <a:spLocks noChangeArrowheads="1"/>
            </p:cNvSpPr>
            <p:nvPr/>
          </p:nvSpPr>
          <p:spPr bwMode="auto">
            <a:xfrm>
              <a:off x="2134203" y="1564878"/>
              <a:ext cx="74043" cy="74043"/>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89" name="Oval 65">
              <a:extLst>
                <a:ext uri="{FF2B5EF4-FFF2-40B4-BE49-F238E27FC236}">
                  <a16:creationId xmlns:a16="http://schemas.microsoft.com/office/drawing/2014/main" xmlns="" id="{7B52C7F1-0CBB-454F-AC87-0C0622D6FB67}"/>
                </a:ext>
              </a:extLst>
            </p:cNvPr>
            <p:cNvSpPr>
              <a:spLocks noChangeArrowheads="1"/>
            </p:cNvSpPr>
            <p:nvPr/>
          </p:nvSpPr>
          <p:spPr bwMode="auto">
            <a:xfrm>
              <a:off x="2093816" y="1467275"/>
              <a:ext cx="70678" cy="7067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90" name="Oval 66">
              <a:extLst>
                <a:ext uri="{FF2B5EF4-FFF2-40B4-BE49-F238E27FC236}">
                  <a16:creationId xmlns:a16="http://schemas.microsoft.com/office/drawing/2014/main" xmlns="" id="{7EA25E1D-2B03-4E52-A990-6B6E8A2DDABE}"/>
                </a:ext>
              </a:extLst>
            </p:cNvPr>
            <p:cNvSpPr>
              <a:spLocks noChangeArrowheads="1"/>
            </p:cNvSpPr>
            <p:nvPr/>
          </p:nvSpPr>
          <p:spPr bwMode="auto">
            <a:xfrm>
              <a:off x="1898613" y="1214860"/>
              <a:ext cx="67311" cy="7067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91" name="Oval 67">
              <a:extLst>
                <a:ext uri="{FF2B5EF4-FFF2-40B4-BE49-F238E27FC236}">
                  <a16:creationId xmlns:a16="http://schemas.microsoft.com/office/drawing/2014/main" xmlns="" id="{509A8DC0-71E7-4616-863D-65570E621AFE}"/>
                </a:ext>
              </a:extLst>
            </p:cNvPr>
            <p:cNvSpPr>
              <a:spLocks noChangeArrowheads="1"/>
            </p:cNvSpPr>
            <p:nvPr/>
          </p:nvSpPr>
          <p:spPr bwMode="auto">
            <a:xfrm>
              <a:off x="1864958" y="1214860"/>
              <a:ext cx="70678" cy="7067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92" name="Oval 68">
              <a:extLst>
                <a:ext uri="{FF2B5EF4-FFF2-40B4-BE49-F238E27FC236}">
                  <a16:creationId xmlns:a16="http://schemas.microsoft.com/office/drawing/2014/main" xmlns="" id="{1342FBE2-F6CA-48FA-AA2B-308313FED254}"/>
                </a:ext>
              </a:extLst>
            </p:cNvPr>
            <p:cNvSpPr>
              <a:spLocks noChangeArrowheads="1"/>
            </p:cNvSpPr>
            <p:nvPr/>
          </p:nvSpPr>
          <p:spPr bwMode="auto">
            <a:xfrm>
              <a:off x="1811109" y="1214860"/>
              <a:ext cx="74043" cy="7067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93" name="Freeform 69">
              <a:extLst>
                <a:ext uri="{FF2B5EF4-FFF2-40B4-BE49-F238E27FC236}">
                  <a16:creationId xmlns:a16="http://schemas.microsoft.com/office/drawing/2014/main" xmlns="" id="{DDC582E2-D776-401B-899A-34C7D585A8EB}"/>
                </a:ext>
              </a:extLst>
            </p:cNvPr>
            <p:cNvSpPr>
              <a:spLocks/>
            </p:cNvSpPr>
            <p:nvPr/>
          </p:nvSpPr>
          <p:spPr bwMode="auto">
            <a:xfrm>
              <a:off x="1629369" y="1110526"/>
              <a:ext cx="6620048" cy="2853991"/>
            </a:xfrm>
            <a:custGeom>
              <a:avLst/>
              <a:gdLst>
                <a:gd name="T0" fmla="*/ 1135 w 1967"/>
                <a:gd name="T1" fmla="*/ 848 h 848"/>
                <a:gd name="T2" fmla="*/ 1036 w 1967"/>
                <a:gd name="T3" fmla="*/ 783 h 848"/>
                <a:gd name="T4" fmla="*/ 785 w 1967"/>
                <a:gd name="T5" fmla="*/ 730 h 848"/>
                <a:gd name="T6" fmla="*/ 731 w 1967"/>
                <a:gd name="T7" fmla="*/ 685 h 848"/>
                <a:gd name="T8" fmla="*/ 675 w 1967"/>
                <a:gd name="T9" fmla="*/ 653 h 848"/>
                <a:gd name="T10" fmla="*/ 573 w 1967"/>
                <a:gd name="T11" fmla="*/ 624 h 848"/>
                <a:gd name="T12" fmla="*/ 521 w 1967"/>
                <a:gd name="T13" fmla="*/ 596 h 848"/>
                <a:gd name="T14" fmla="*/ 460 w 1967"/>
                <a:gd name="T15" fmla="*/ 569 h 848"/>
                <a:gd name="T16" fmla="*/ 434 w 1967"/>
                <a:gd name="T17" fmla="*/ 547 h 848"/>
                <a:gd name="T18" fmla="*/ 417 w 1967"/>
                <a:gd name="T19" fmla="*/ 527 h 848"/>
                <a:gd name="T20" fmla="*/ 373 w 1967"/>
                <a:gd name="T21" fmla="*/ 506 h 848"/>
                <a:gd name="T22" fmla="*/ 355 w 1967"/>
                <a:gd name="T23" fmla="*/ 489 h 848"/>
                <a:gd name="T24" fmla="*/ 338 w 1967"/>
                <a:gd name="T25" fmla="*/ 470 h 848"/>
                <a:gd name="T26" fmla="*/ 335 w 1967"/>
                <a:gd name="T27" fmla="*/ 451 h 848"/>
                <a:gd name="T28" fmla="*/ 329 w 1967"/>
                <a:gd name="T29" fmla="*/ 438 h 848"/>
                <a:gd name="T30" fmla="*/ 325 w 1967"/>
                <a:gd name="T31" fmla="*/ 417 h 848"/>
                <a:gd name="T32" fmla="*/ 316 w 1967"/>
                <a:gd name="T33" fmla="*/ 399 h 848"/>
                <a:gd name="T34" fmla="*/ 293 w 1967"/>
                <a:gd name="T35" fmla="*/ 381 h 848"/>
                <a:gd name="T36" fmla="*/ 282 w 1967"/>
                <a:gd name="T37" fmla="*/ 354 h 848"/>
                <a:gd name="T38" fmla="*/ 267 w 1967"/>
                <a:gd name="T39" fmla="*/ 331 h 848"/>
                <a:gd name="T40" fmla="*/ 266 w 1967"/>
                <a:gd name="T41" fmla="*/ 315 h 848"/>
                <a:gd name="T42" fmla="*/ 245 w 1967"/>
                <a:gd name="T43" fmla="*/ 278 h 848"/>
                <a:gd name="T44" fmla="*/ 239 w 1967"/>
                <a:gd name="T45" fmla="*/ 263 h 848"/>
                <a:gd name="T46" fmla="*/ 230 w 1967"/>
                <a:gd name="T47" fmla="*/ 245 h 848"/>
                <a:gd name="T48" fmla="*/ 224 w 1967"/>
                <a:gd name="T49" fmla="*/ 229 h 848"/>
                <a:gd name="T50" fmla="*/ 220 w 1967"/>
                <a:gd name="T51" fmla="*/ 214 h 848"/>
                <a:gd name="T52" fmla="*/ 167 w 1967"/>
                <a:gd name="T53" fmla="*/ 178 h 848"/>
                <a:gd name="T54" fmla="*/ 159 w 1967"/>
                <a:gd name="T55" fmla="*/ 155 h 848"/>
                <a:gd name="T56" fmla="*/ 155 w 1967"/>
                <a:gd name="T57" fmla="*/ 144 h 848"/>
                <a:gd name="T58" fmla="*/ 144 w 1967"/>
                <a:gd name="T59" fmla="*/ 116 h 848"/>
                <a:gd name="T60" fmla="*/ 134 w 1967"/>
                <a:gd name="T61" fmla="*/ 101 h 848"/>
                <a:gd name="T62" fmla="*/ 129 w 1967"/>
                <a:gd name="T63" fmla="*/ 85 h 848"/>
                <a:gd name="T64" fmla="*/ 122 w 1967"/>
                <a:gd name="T65" fmla="*/ 72 h 848"/>
                <a:gd name="T66" fmla="*/ 114 w 1967"/>
                <a:gd name="T67" fmla="*/ 57 h 848"/>
                <a:gd name="T68" fmla="*/ 60 w 1967"/>
                <a:gd name="T69" fmla="*/ 42 h 848"/>
                <a:gd name="T70" fmla="*/ 57 w 1967"/>
                <a:gd name="T71" fmla="*/ 27 h 848"/>
                <a:gd name="T72" fmla="*/ 47 w 1967"/>
                <a:gd name="T73" fmla="*/ 15 h 848"/>
                <a:gd name="T74" fmla="*/ 0 w 1967"/>
                <a:gd name="T75" fmla="*/ 0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7" h="848">
                  <a:moveTo>
                    <a:pt x="1967" y="848"/>
                  </a:moveTo>
                  <a:lnTo>
                    <a:pt x="1135" y="848"/>
                  </a:lnTo>
                  <a:lnTo>
                    <a:pt x="1135" y="783"/>
                  </a:lnTo>
                  <a:lnTo>
                    <a:pt x="1036" y="783"/>
                  </a:lnTo>
                  <a:lnTo>
                    <a:pt x="1036" y="730"/>
                  </a:lnTo>
                  <a:lnTo>
                    <a:pt x="785" y="730"/>
                  </a:lnTo>
                  <a:lnTo>
                    <a:pt x="785" y="685"/>
                  </a:lnTo>
                  <a:lnTo>
                    <a:pt x="731" y="685"/>
                  </a:lnTo>
                  <a:lnTo>
                    <a:pt x="731" y="653"/>
                  </a:lnTo>
                  <a:lnTo>
                    <a:pt x="675" y="653"/>
                  </a:lnTo>
                  <a:lnTo>
                    <a:pt x="675" y="624"/>
                  </a:lnTo>
                  <a:lnTo>
                    <a:pt x="573" y="624"/>
                  </a:lnTo>
                  <a:lnTo>
                    <a:pt x="573" y="596"/>
                  </a:lnTo>
                  <a:lnTo>
                    <a:pt x="521" y="596"/>
                  </a:lnTo>
                  <a:lnTo>
                    <a:pt x="521" y="569"/>
                  </a:lnTo>
                  <a:lnTo>
                    <a:pt x="460" y="569"/>
                  </a:lnTo>
                  <a:lnTo>
                    <a:pt x="460" y="547"/>
                  </a:lnTo>
                  <a:lnTo>
                    <a:pt x="434" y="547"/>
                  </a:lnTo>
                  <a:lnTo>
                    <a:pt x="434" y="527"/>
                  </a:lnTo>
                  <a:lnTo>
                    <a:pt x="417" y="527"/>
                  </a:lnTo>
                  <a:lnTo>
                    <a:pt x="417" y="506"/>
                  </a:lnTo>
                  <a:lnTo>
                    <a:pt x="373" y="506"/>
                  </a:lnTo>
                  <a:lnTo>
                    <a:pt x="373" y="489"/>
                  </a:lnTo>
                  <a:lnTo>
                    <a:pt x="355" y="489"/>
                  </a:lnTo>
                  <a:lnTo>
                    <a:pt x="355" y="470"/>
                  </a:lnTo>
                  <a:lnTo>
                    <a:pt x="338" y="470"/>
                  </a:lnTo>
                  <a:lnTo>
                    <a:pt x="338" y="451"/>
                  </a:lnTo>
                  <a:lnTo>
                    <a:pt x="335" y="451"/>
                  </a:lnTo>
                  <a:lnTo>
                    <a:pt x="335" y="438"/>
                  </a:lnTo>
                  <a:lnTo>
                    <a:pt x="329" y="438"/>
                  </a:lnTo>
                  <a:lnTo>
                    <a:pt x="329" y="417"/>
                  </a:lnTo>
                  <a:lnTo>
                    <a:pt x="325" y="417"/>
                  </a:lnTo>
                  <a:lnTo>
                    <a:pt x="325" y="399"/>
                  </a:lnTo>
                  <a:lnTo>
                    <a:pt x="316" y="399"/>
                  </a:lnTo>
                  <a:lnTo>
                    <a:pt x="316" y="381"/>
                  </a:lnTo>
                  <a:lnTo>
                    <a:pt x="293" y="381"/>
                  </a:lnTo>
                  <a:lnTo>
                    <a:pt x="293" y="354"/>
                  </a:lnTo>
                  <a:lnTo>
                    <a:pt x="282" y="354"/>
                  </a:lnTo>
                  <a:lnTo>
                    <a:pt x="282" y="331"/>
                  </a:lnTo>
                  <a:lnTo>
                    <a:pt x="267" y="331"/>
                  </a:lnTo>
                  <a:lnTo>
                    <a:pt x="267" y="315"/>
                  </a:lnTo>
                  <a:lnTo>
                    <a:pt x="266" y="315"/>
                  </a:lnTo>
                  <a:lnTo>
                    <a:pt x="266" y="278"/>
                  </a:lnTo>
                  <a:lnTo>
                    <a:pt x="245" y="278"/>
                  </a:lnTo>
                  <a:lnTo>
                    <a:pt x="245" y="263"/>
                  </a:lnTo>
                  <a:lnTo>
                    <a:pt x="239" y="263"/>
                  </a:lnTo>
                  <a:lnTo>
                    <a:pt x="239" y="245"/>
                  </a:lnTo>
                  <a:lnTo>
                    <a:pt x="230" y="245"/>
                  </a:lnTo>
                  <a:lnTo>
                    <a:pt x="230" y="229"/>
                  </a:lnTo>
                  <a:lnTo>
                    <a:pt x="224" y="229"/>
                  </a:lnTo>
                  <a:lnTo>
                    <a:pt x="224" y="214"/>
                  </a:lnTo>
                  <a:lnTo>
                    <a:pt x="220" y="214"/>
                  </a:lnTo>
                  <a:lnTo>
                    <a:pt x="220" y="178"/>
                  </a:lnTo>
                  <a:lnTo>
                    <a:pt x="167" y="178"/>
                  </a:lnTo>
                  <a:lnTo>
                    <a:pt x="167" y="155"/>
                  </a:lnTo>
                  <a:lnTo>
                    <a:pt x="159" y="155"/>
                  </a:lnTo>
                  <a:lnTo>
                    <a:pt x="159" y="144"/>
                  </a:lnTo>
                  <a:lnTo>
                    <a:pt x="155" y="144"/>
                  </a:lnTo>
                  <a:lnTo>
                    <a:pt x="155" y="116"/>
                  </a:lnTo>
                  <a:lnTo>
                    <a:pt x="144" y="116"/>
                  </a:lnTo>
                  <a:lnTo>
                    <a:pt x="144" y="101"/>
                  </a:lnTo>
                  <a:lnTo>
                    <a:pt x="134" y="101"/>
                  </a:lnTo>
                  <a:lnTo>
                    <a:pt x="134" y="85"/>
                  </a:lnTo>
                  <a:lnTo>
                    <a:pt x="129" y="85"/>
                  </a:lnTo>
                  <a:lnTo>
                    <a:pt x="129" y="72"/>
                  </a:lnTo>
                  <a:lnTo>
                    <a:pt x="122" y="72"/>
                  </a:lnTo>
                  <a:lnTo>
                    <a:pt x="122" y="57"/>
                  </a:lnTo>
                  <a:lnTo>
                    <a:pt x="114" y="57"/>
                  </a:lnTo>
                  <a:lnTo>
                    <a:pt x="114" y="42"/>
                  </a:lnTo>
                  <a:lnTo>
                    <a:pt x="60" y="42"/>
                  </a:lnTo>
                  <a:lnTo>
                    <a:pt x="60" y="27"/>
                  </a:lnTo>
                  <a:lnTo>
                    <a:pt x="57" y="27"/>
                  </a:lnTo>
                  <a:lnTo>
                    <a:pt x="57" y="15"/>
                  </a:lnTo>
                  <a:lnTo>
                    <a:pt x="47" y="15"/>
                  </a:lnTo>
                  <a:lnTo>
                    <a:pt x="47" y="0"/>
                  </a:lnTo>
                  <a:lnTo>
                    <a:pt x="0" y="0"/>
                  </a:lnTo>
                </a:path>
              </a:pathLst>
            </a:custGeom>
            <a:noFill/>
            <a:ln w="25400" cap="flat">
              <a:solidFill>
                <a:srgbClr val="D5AB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dirty="0">
                <a:solidFill>
                  <a:srgbClr val="113468"/>
                </a:solidFill>
                <a:latin typeface="Trebuchet MS"/>
                <a:cs typeface="+mn-cs"/>
              </a:endParaRPr>
            </a:p>
          </p:txBody>
        </p:sp>
        <p:sp>
          <p:nvSpPr>
            <p:cNvPr id="194" name="Oval 70">
              <a:extLst>
                <a:ext uri="{FF2B5EF4-FFF2-40B4-BE49-F238E27FC236}">
                  <a16:creationId xmlns:a16="http://schemas.microsoft.com/office/drawing/2014/main" xmlns="" id="{0BFD758D-8663-490A-B0E3-32AAE420B2AD}"/>
                </a:ext>
              </a:extLst>
            </p:cNvPr>
            <p:cNvSpPr>
              <a:spLocks noChangeArrowheads="1"/>
            </p:cNvSpPr>
            <p:nvPr/>
          </p:nvSpPr>
          <p:spPr bwMode="auto">
            <a:xfrm>
              <a:off x="1838034" y="1214860"/>
              <a:ext cx="74043" cy="7067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95" name="Oval 71">
              <a:extLst>
                <a:ext uri="{FF2B5EF4-FFF2-40B4-BE49-F238E27FC236}">
                  <a16:creationId xmlns:a16="http://schemas.microsoft.com/office/drawing/2014/main" xmlns="" id="{0FCB4BDB-4E4F-47DC-8450-2A5E8DBFBD11}"/>
                </a:ext>
              </a:extLst>
            </p:cNvPr>
            <p:cNvSpPr>
              <a:spLocks noChangeArrowheads="1"/>
            </p:cNvSpPr>
            <p:nvPr/>
          </p:nvSpPr>
          <p:spPr bwMode="auto">
            <a:xfrm>
              <a:off x="2093816" y="1480737"/>
              <a:ext cx="70678" cy="74043"/>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196" name="Oval 72">
              <a:extLst>
                <a:ext uri="{FF2B5EF4-FFF2-40B4-BE49-F238E27FC236}">
                  <a16:creationId xmlns:a16="http://schemas.microsoft.com/office/drawing/2014/main" xmlns="" id="{C53979FD-9024-4F8A-85E6-6D7E95A25499}"/>
                </a:ext>
              </a:extLst>
            </p:cNvPr>
            <p:cNvSpPr>
              <a:spLocks noChangeArrowheads="1"/>
            </p:cNvSpPr>
            <p:nvPr/>
          </p:nvSpPr>
          <p:spPr bwMode="auto">
            <a:xfrm>
              <a:off x="4173728" y="3378910"/>
              <a:ext cx="70678" cy="74043"/>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pPr defTabSz="914340" fontAlgn="auto">
                <a:spcBef>
                  <a:spcPts val="0"/>
                </a:spcBef>
                <a:spcAft>
                  <a:spcPts val="0"/>
                </a:spcAft>
              </a:pPr>
              <a:endParaRPr lang="en-GB">
                <a:solidFill>
                  <a:srgbClr val="113468"/>
                </a:solidFill>
                <a:latin typeface="Trebuchet MS"/>
                <a:cs typeface="+mn-cs"/>
              </a:endParaRPr>
            </a:p>
          </p:txBody>
        </p:sp>
        <p:sp>
          <p:nvSpPr>
            <p:cNvPr id="263" name="TextBox 262">
              <a:extLst>
                <a:ext uri="{FF2B5EF4-FFF2-40B4-BE49-F238E27FC236}">
                  <a16:creationId xmlns:a16="http://schemas.microsoft.com/office/drawing/2014/main" xmlns="" id="{747BD536-FC58-4254-AB65-BDADDD110047}"/>
                </a:ext>
              </a:extLst>
            </p:cNvPr>
            <p:cNvSpPr txBox="1"/>
            <p:nvPr/>
          </p:nvSpPr>
          <p:spPr>
            <a:xfrm>
              <a:off x="184738" y="5649921"/>
              <a:ext cx="977983" cy="169277"/>
            </a:xfrm>
            <a:prstGeom prst="rect">
              <a:avLst/>
            </a:prstGeom>
            <a:noFill/>
          </p:spPr>
          <p:txBody>
            <a:bodyPr wrap="square" lIns="0" tIns="0" rIns="0" bIns="0" rtlCol="0" anchor="ctr">
              <a:spAutoFit/>
            </a:bodyPr>
            <a:lstStyle/>
            <a:p>
              <a:pPr defTabSz="914340" fontAlgn="auto">
                <a:spcBef>
                  <a:spcPts val="0"/>
                </a:spcBef>
                <a:spcAft>
                  <a:spcPts val="0"/>
                </a:spcAft>
              </a:pPr>
              <a:r>
                <a:rPr lang="en-GB" sz="1100" dirty="0">
                  <a:solidFill>
                    <a:prstClr val="white"/>
                  </a:solidFill>
                  <a:latin typeface="Trebuchet MS"/>
                  <a:cs typeface="+mn-cs"/>
                </a:rPr>
                <a:t>No. at risk</a:t>
              </a:r>
            </a:p>
          </p:txBody>
        </p:sp>
        <p:sp>
          <p:nvSpPr>
            <p:cNvPr id="264" name="TextBox 263">
              <a:extLst>
                <a:ext uri="{FF2B5EF4-FFF2-40B4-BE49-F238E27FC236}">
                  <a16:creationId xmlns:a16="http://schemas.microsoft.com/office/drawing/2014/main" xmlns="" id="{9504A40F-89ED-4F56-9982-09FA3640A6AC}"/>
                </a:ext>
              </a:extLst>
            </p:cNvPr>
            <p:cNvSpPr txBox="1"/>
            <p:nvPr/>
          </p:nvSpPr>
          <p:spPr>
            <a:xfrm>
              <a:off x="876808" y="999736"/>
              <a:ext cx="569655" cy="215444"/>
            </a:xfrm>
            <a:prstGeom prst="rect">
              <a:avLst/>
            </a:prstGeom>
            <a:noFill/>
          </p:spPr>
          <p:txBody>
            <a:bodyPr wrap="square" lIns="0" tIns="0" rIns="0" bIns="0" rtlCol="0">
              <a:spAutoFit/>
            </a:bodyPr>
            <a:lstStyle/>
            <a:p>
              <a:pPr algn="r" defTabSz="914340" fontAlgn="auto">
                <a:spcBef>
                  <a:spcPts val="0"/>
                </a:spcBef>
                <a:spcAft>
                  <a:spcPts val="0"/>
                </a:spcAft>
              </a:pPr>
              <a:r>
                <a:rPr lang="en-GB" sz="1400" dirty="0">
                  <a:solidFill>
                    <a:prstClr val="white"/>
                  </a:solidFill>
                  <a:latin typeface="Trebuchet MS"/>
                  <a:cs typeface="+mn-cs"/>
                </a:rPr>
                <a:t>1.0</a:t>
              </a:r>
            </a:p>
          </p:txBody>
        </p:sp>
        <p:sp>
          <p:nvSpPr>
            <p:cNvPr id="265" name="TextBox 264">
              <a:extLst>
                <a:ext uri="{FF2B5EF4-FFF2-40B4-BE49-F238E27FC236}">
                  <a16:creationId xmlns:a16="http://schemas.microsoft.com/office/drawing/2014/main" xmlns="" id="{F91C482B-7EAF-4977-BE68-62E4681C40E7}"/>
                </a:ext>
              </a:extLst>
            </p:cNvPr>
            <p:cNvSpPr txBox="1"/>
            <p:nvPr/>
          </p:nvSpPr>
          <p:spPr>
            <a:xfrm>
              <a:off x="876808" y="1421083"/>
              <a:ext cx="569655" cy="215444"/>
            </a:xfrm>
            <a:prstGeom prst="rect">
              <a:avLst/>
            </a:prstGeom>
            <a:noFill/>
          </p:spPr>
          <p:txBody>
            <a:bodyPr wrap="square" lIns="0" tIns="0" rIns="0" bIns="0" rtlCol="0">
              <a:spAutoFit/>
            </a:bodyPr>
            <a:lstStyle/>
            <a:p>
              <a:pPr algn="r" defTabSz="914340" fontAlgn="auto">
                <a:spcBef>
                  <a:spcPts val="0"/>
                </a:spcBef>
                <a:spcAft>
                  <a:spcPts val="0"/>
                </a:spcAft>
              </a:pPr>
              <a:r>
                <a:rPr lang="en-GB" sz="1400" dirty="0">
                  <a:solidFill>
                    <a:prstClr val="white"/>
                  </a:solidFill>
                  <a:latin typeface="Trebuchet MS"/>
                  <a:cs typeface="+mn-cs"/>
                </a:rPr>
                <a:t>0.9</a:t>
              </a:r>
            </a:p>
          </p:txBody>
        </p:sp>
        <p:sp>
          <p:nvSpPr>
            <p:cNvPr id="266" name="TextBox 265">
              <a:extLst>
                <a:ext uri="{FF2B5EF4-FFF2-40B4-BE49-F238E27FC236}">
                  <a16:creationId xmlns:a16="http://schemas.microsoft.com/office/drawing/2014/main" xmlns="" id="{FCE236A6-E33B-4292-8253-F5E3DEC2C6AE}"/>
                </a:ext>
              </a:extLst>
            </p:cNvPr>
            <p:cNvSpPr txBox="1"/>
            <p:nvPr/>
          </p:nvSpPr>
          <p:spPr>
            <a:xfrm>
              <a:off x="876808" y="1823118"/>
              <a:ext cx="569655" cy="215444"/>
            </a:xfrm>
            <a:prstGeom prst="rect">
              <a:avLst/>
            </a:prstGeom>
            <a:noFill/>
          </p:spPr>
          <p:txBody>
            <a:bodyPr wrap="square" lIns="0" tIns="0" rIns="0" bIns="0" rtlCol="0">
              <a:spAutoFit/>
            </a:bodyPr>
            <a:lstStyle/>
            <a:p>
              <a:pPr algn="r" defTabSz="914340" fontAlgn="auto">
                <a:spcBef>
                  <a:spcPts val="0"/>
                </a:spcBef>
                <a:spcAft>
                  <a:spcPts val="0"/>
                </a:spcAft>
              </a:pPr>
              <a:r>
                <a:rPr lang="en-GB" sz="1400" dirty="0">
                  <a:solidFill>
                    <a:prstClr val="white"/>
                  </a:solidFill>
                  <a:latin typeface="Trebuchet MS"/>
                  <a:cs typeface="+mn-cs"/>
                </a:rPr>
                <a:t>0.8</a:t>
              </a:r>
            </a:p>
          </p:txBody>
        </p:sp>
        <p:sp>
          <p:nvSpPr>
            <p:cNvPr id="267" name="TextBox 266">
              <a:extLst>
                <a:ext uri="{FF2B5EF4-FFF2-40B4-BE49-F238E27FC236}">
                  <a16:creationId xmlns:a16="http://schemas.microsoft.com/office/drawing/2014/main" xmlns="" id="{8FAD0B23-EF6A-4C9F-B550-47E7C6E56444}"/>
                </a:ext>
              </a:extLst>
            </p:cNvPr>
            <p:cNvSpPr txBox="1"/>
            <p:nvPr/>
          </p:nvSpPr>
          <p:spPr>
            <a:xfrm>
              <a:off x="876808" y="2244465"/>
              <a:ext cx="569655" cy="215444"/>
            </a:xfrm>
            <a:prstGeom prst="rect">
              <a:avLst/>
            </a:prstGeom>
            <a:noFill/>
          </p:spPr>
          <p:txBody>
            <a:bodyPr wrap="square" lIns="0" tIns="0" rIns="0" bIns="0" rtlCol="0">
              <a:spAutoFit/>
            </a:bodyPr>
            <a:lstStyle/>
            <a:p>
              <a:pPr algn="r" defTabSz="914340" fontAlgn="auto">
                <a:spcBef>
                  <a:spcPts val="0"/>
                </a:spcBef>
                <a:spcAft>
                  <a:spcPts val="0"/>
                </a:spcAft>
              </a:pPr>
              <a:r>
                <a:rPr lang="en-GB" sz="1400" dirty="0">
                  <a:solidFill>
                    <a:prstClr val="white"/>
                  </a:solidFill>
                  <a:latin typeface="Trebuchet MS"/>
                  <a:cs typeface="+mn-cs"/>
                </a:rPr>
                <a:t>0.7</a:t>
              </a:r>
            </a:p>
          </p:txBody>
        </p:sp>
        <p:sp>
          <p:nvSpPr>
            <p:cNvPr id="268" name="TextBox 267">
              <a:extLst>
                <a:ext uri="{FF2B5EF4-FFF2-40B4-BE49-F238E27FC236}">
                  <a16:creationId xmlns:a16="http://schemas.microsoft.com/office/drawing/2014/main" xmlns="" id="{A4DE3DB5-94D0-4099-A31E-EFF683D2A90B}"/>
                </a:ext>
              </a:extLst>
            </p:cNvPr>
            <p:cNvSpPr txBox="1"/>
            <p:nvPr/>
          </p:nvSpPr>
          <p:spPr>
            <a:xfrm>
              <a:off x="876808" y="2656098"/>
              <a:ext cx="569655" cy="215444"/>
            </a:xfrm>
            <a:prstGeom prst="rect">
              <a:avLst/>
            </a:prstGeom>
            <a:noFill/>
          </p:spPr>
          <p:txBody>
            <a:bodyPr wrap="square" lIns="0" tIns="0" rIns="0" bIns="0" rtlCol="0">
              <a:spAutoFit/>
            </a:bodyPr>
            <a:lstStyle/>
            <a:p>
              <a:pPr algn="r" defTabSz="914340" fontAlgn="auto">
                <a:spcBef>
                  <a:spcPts val="0"/>
                </a:spcBef>
                <a:spcAft>
                  <a:spcPts val="0"/>
                </a:spcAft>
              </a:pPr>
              <a:r>
                <a:rPr lang="en-GB" sz="1400" dirty="0">
                  <a:solidFill>
                    <a:prstClr val="white"/>
                  </a:solidFill>
                  <a:latin typeface="Trebuchet MS"/>
                  <a:cs typeface="+mn-cs"/>
                </a:rPr>
                <a:t>0.6</a:t>
              </a:r>
            </a:p>
          </p:txBody>
        </p:sp>
        <p:sp>
          <p:nvSpPr>
            <p:cNvPr id="269" name="TextBox 268">
              <a:extLst>
                <a:ext uri="{FF2B5EF4-FFF2-40B4-BE49-F238E27FC236}">
                  <a16:creationId xmlns:a16="http://schemas.microsoft.com/office/drawing/2014/main" xmlns="" id="{9ED72D41-9B11-49AB-8D71-990CAA50967F}"/>
                </a:ext>
              </a:extLst>
            </p:cNvPr>
            <p:cNvSpPr txBox="1"/>
            <p:nvPr/>
          </p:nvSpPr>
          <p:spPr>
            <a:xfrm>
              <a:off x="876808" y="3077445"/>
              <a:ext cx="569655" cy="215444"/>
            </a:xfrm>
            <a:prstGeom prst="rect">
              <a:avLst/>
            </a:prstGeom>
            <a:noFill/>
          </p:spPr>
          <p:txBody>
            <a:bodyPr wrap="square" lIns="0" tIns="0" rIns="0" bIns="0" rtlCol="0">
              <a:spAutoFit/>
            </a:bodyPr>
            <a:lstStyle/>
            <a:p>
              <a:pPr algn="r" defTabSz="914340" fontAlgn="auto">
                <a:spcBef>
                  <a:spcPts val="0"/>
                </a:spcBef>
                <a:spcAft>
                  <a:spcPts val="0"/>
                </a:spcAft>
              </a:pPr>
              <a:r>
                <a:rPr lang="en-GB" sz="1400" dirty="0">
                  <a:solidFill>
                    <a:prstClr val="white"/>
                  </a:solidFill>
                  <a:latin typeface="Trebuchet MS"/>
                  <a:cs typeface="+mn-cs"/>
                </a:rPr>
                <a:t>0.5</a:t>
              </a:r>
            </a:p>
          </p:txBody>
        </p:sp>
        <p:sp>
          <p:nvSpPr>
            <p:cNvPr id="270" name="TextBox 269">
              <a:extLst>
                <a:ext uri="{FF2B5EF4-FFF2-40B4-BE49-F238E27FC236}">
                  <a16:creationId xmlns:a16="http://schemas.microsoft.com/office/drawing/2014/main" xmlns="" id="{9A0D85C2-C521-480E-B1BA-14CD9C4D3EE9}"/>
                </a:ext>
              </a:extLst>
            </p:cNvPr>
            <p:cNvSpPr txBox="1"/>
            <p:nvPr/>
          </p:nvSpPr>
          <p:spPr>
            <a:xfrm>
              <a:off x="876808" y="3479480"/>
              <a:ext cx="569655" cy="215444"/>
            </a:xfrm>
            <a:prstGeom prst="rect">
              <a:avLst/>
            </a:prstGeom>
            <a:noFill/>
          </p:spPr>
          <p:txBody>
            <a:bodyPr wrap="square" lIns="0" tIns="0" rIns="0" bIns="0" rtlCol="0">
              <a:spAutoFit/>
            </a:bodyPr>
            <a:lstStyle/>
            <a:p>
              <a:pPr algn="r" defTabSz="914340" fontAlgn="auto">
                <a:spcBef>
                  <a:spcPts val="0"/>
                </a:spcBef>
                <a:spcAft>
                  <a:spcPts val="0"/>
                </a:spcAft>
              </a:pPr>
              <a:r>
                <a:rPr lang="en-GB" sz="1400" dirty="0">
                  <a:solidFill>
                    <a:prstClr val="white"/>
                  </a:solidFill>
                  <a:latin typeface="Trebuchet MS"/>
                  <a:cs typeface="+mn-cs"/>
                </a:rPr>
                <a:t>0.4</a:t>
              </a:r>
            </a:p>
          </p:txBody>
        </p:sp>
        <p:sp>
          <p:nvSpPr>
            <p:cNvPr id="271" name="TextBox 270">
              <a:extLst>
                <a:ext uri="{FF2B5EF4-FFF2-40B4-BE49-F238E27FC236}">
                  <a16:creationId xmlns:a16="http://schemas.microsoft.com/office/drawing/2014/main" xmlns="" id="{B85CDB6E-C4F9-4CD1-898B-50C6A9F06C5F}"/>
                </a:ext>
              </a:extLst>
            </p:cNvPr>
            <p:cNvSpPr txBox="1"/>
            <p:nvPr/>
          </p:nvSpPr>
          <p:spPr>
            <a:xfrm>
              <a:off x="876808" y="3900827"/>
              <a:ext cx="569655" cy="215444"/>
            </a:xfrm>
            <a:prstGeom prst="rect">
              <a:avLst/>
            </a:prstGeom>
            <a:noFill/>
          </p:spPr>
          <p:txBody>
            <a:bodyPr wrap="square" lIns="0" tIns="0" rIns="0" bIns="0" rtlCol="0">
              <a:spAutoFit/>
            </a:bodyPr>
            <a:lstStyle/>
            <a:p>
              <a:pPr algn="r" defTabSz="914340" fontAlgn="auto">
                <a:spcBef>
                  <a:spcPts val="0"/>
                </a:spcBef>
                <a:spcAft>
                  <a:spcPts val="0"/>
                </a:spcAft>
              </a:pPr>
              <a:r>
                <a:rPr lang="en-GB" sz="1400" dirty="0">
                  <a:solidFill>
                    <a:prstClr val="white"/>
                  </a:solidFill>
                  <a:latin typeface="Trebuchet MS"/>
                  <a:cs typeface="+mn-cs"/>
                </a:rPr>
                <a:t>0.3</a:t>
              </a:r>
            </a:p>
          </p:txBody>
        </p:sp>
        <p:sp>
          <p:nvSpPr>
            <p:cNvPr id="272" name="TextBox 271">
              <a:extLst>
                <a:ext uri="{FF2B5EF4-FFF2-40B4-BE49-F238E27FC236}">
                  <a16:creationId xmlns:a16="http://schemas.microsoft.com/office/drawing/2014/main" xmlns="" id="{2154A710-A9FD-4290-8E20-E1313E6F0343}"/>
                </a:ext>
              </a:extLst>
            </p:cNvPr>
            <p:cNvSpPr txBox="1"/>
            <p:nvPr/>
          </p:nvSpPr>
          <p:spPr>
            <a:xfrm>
              <a:off x="876808" y="4306843"/>
              <a:ext cx="569655" cy="215444"/>
            </a:xfrm>
            <a:prstGeom prst="rect">
              <a:avLst/>
            </a:prstGeom>
            <a:noFill/>
          </p:spPr>
          <p:txBody>
            <a:bodyPr wrap="square" lIns="0" tIns="0" rIns="0" bIns="0" rtlCol="0">
              <a:spAutoFit/>
            </a:bodyPr>
            <a:lstStyle/>
            <a:p>
              <a:pPr algn="r" defTabSz="914340" fontAlgn="auto">
                <a:spcBef>
                  <a:spcPts val="0"/>
                </a:spcBef>
                <a:spcAft>
                  <a:spcPts val="0"/>
                </a:spcAft>
              </a:pPr>
              <a:r>
                <a:rPr lang="en-GB" sz="1400" dirty="0">
                  <a:solidFill>
                    <a:prstClr val="white"/>
                  </a:solidFill>
                  <a:latin typeface="Trebuchet MS"/>
                  <a:cs typeface="+mn-cs"/>
                </a:rPr>
                <a:t>0.2</a:t>
              </a:r>
            </a:p>
          </p:txBody>
        </p:sp>
        <p:sp>
          <p:nvSpPr>
            <p:cNvPr id="273" name="TextBox 272">
              <a:extLst>
                <a:ext uri="{FF2B5EF4-FFF2-40B4-BE49-F238E27FC236}">
                  <a16:creationId xmlns:a16="http://schemas.microsoft.com/office/drawing/2014/main" xmlns="" id="{6C7A3C8F-D9CE-4BB6-A7C2-316A452AA15F}"/>
                </a:ext>
              </a:extLst>
            </p:cNvPr>
            <p:cNvSpPr txBox="1"/>
            <p:nvPr/>
          </p:nvSpPr>
          <p:spPr>
            <a:xfrm>
              <a:off x="876808" y="4708878"/>
              <a:ext cx="569655" cy="215444"/>
            </a:xfrm>
            <a:prstGeom prst="rect">
              <a:avLst/>
            </a:prstGeom>
            <a:noFill/>
          </p:spPr>
          <p:txBody>
            <a:bodyPr wrap="square" lIns="0" tIns="0" rIns="0" bIns="0" rtlCol="0">
              <a:spAutoFit/>
            </a:bodyPr>
            <a:lstStyle/>
            <a:p>
              <a:pPr algn="r" defTabSz="914340" fontAlgn="auto">
                <a:spcBef>
                  <a:spcPts val="0"/>
                </a:spcBef>
                <a:spcAft>
                  <a:spcPts val="0"/>
                </a:spcAft>
              </a:pPr>
              <a:r>
                <a:rPr lang="en-GB" sz="1400" dirty="0">
                  <a:solidFill>
                    <a:prstClr val="white"/>
                  </a:solidFill>
                  <a:latin typeface="Trebuchet MS"/>
                  <a:cs typeface="+mn-cs"/>
                </a:rPr>
                <a:t>0.1</a:t>
              </a:r>
            </a:p>
          </p:txBody>
        </p:sp>
        <p:sp>
          <p:nvSpPr>
            <p:cNvPr id="274" name="TextBox 273">
              <a:extLst>
                <a:ext uri="{FF2B5EF4-FFF2-40B4-BE49-F238E27FC236}">
                  <a16:creationId xmlns:a16="http://schemas.microsoft.com/office/drawing/2014/main" xmlns="" id="{AFA28792-0729-4E74-8443-AE21AD328F29}"/>
                </a:ext>
              </a:extLst>
            </p:cNvPr>
            <p:cNvSpPr txBox="1"/>
            <p:nvPr/>
          </p:nvSpPr>
          <p:spPr>
            <a:xfrm>
              <a:off x="876808" y="5130225"/>
              <a:ext cx="569655" cy="215444"/>
            </a:xfrm>
            <a:prstGeom prst="rect">
              <a:avLst/>
            </a:prstGeom>
            <a:noFill/>
          </p:spPr>
          <p:txBody>
            <a:bodyPr wrap="square" lIns="0" tIns="0" rIns="0" bIns="0" rtlCol="0">
              <a:spAutoFit/>
            </a:bodyPr>
            <a:lstStyle/>
            <a:p>
              <a:pPr algn="r" defTabSz="914340" fontAlgn="auto">
                <a:spcBef>
                  <a:spcPts val="0"/>
                </a:spcBef>
                <a:spcAft>
                  <a:spcPts val="0"/>
                </a:spcAft>
              </a:pPr>
              <a:r>
                <a:rPr lang="en-GB" sz="1400" dirty="0">
                  <a:solidFill>
                    <a:prstClr val="white"/>
                  </a:solidFill>
                  <a:latin typeface="Trebuchet MS"/>
                  <a:cs typeface="+mn-cs"/>
                </a:rPr>
                <a:t>0.0</a:t>
              </a:r>
            </a:p>
          </p:txBody>
        </p:sp>
      </p:grpSp>
      <p:sp>
        <p:nvSpPr>
          <p:cNvPr id="276" name="Rectangle: Rounded Corners 43">
            <a:extLst>
              <a:ext uri="{FF2B5EF4-FFF2-40B4-BE49-F238E27FC236}">
                <a16:creationId xmlns:a16="http://schemas.microsoft.com/office/drawing/2014/main" xmlns="" id="{C1827FE3-1A8D-4845-B1A1-6DB9521A2CD8}"/>
              </a:ext>
            </a:extLst>
          </p:cNvPr>
          <p:cNvSpPr/>
          <p:nvPr/>
        </p:nvSpPr>
        <p:spPr>
          <a:xfrm>
            <a:off x="7719126" y="3519057"/>
            <a:ext cx="2363034" cy="1325563"/>
          </a:xfrm>
          <a:prstGeom prst="roundRect">
            <a:avLst>
              <a:gd name="adj" fmla="val 50"/>
            </a:avLst>
          </a:prstGeom>
          <a:solidFill>
            <a:schemeClr val="accent2">
              <a:lumMod val="20000"/>
              <a:lumOff val="8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Ins="36000" rtlCol="0" anchor="ctr"/>
          <a:lstStyle/>
          <a:p>
            <a:pPr algn="ctr" defTabSz="914340" fontAlgn="auto">
              <a:spcBef>
                <a:spcPts val="0"/>
              </a:spcBef>
              <a:spcAft>
                <a:spcPts val="600"/>
              </a:spcAft>
            </a:pPr>
            <a:r>
              <a:rPr lang="en-GB" dirty="0">
                <a:solidFill>
                  <a:srgbClr val="113468"/>
                </a:solidFill>
                <a:ea typeface="Arial" charset="0"/>
                <a:cs typeface="Arial" charset="0"/>
              </a:rPr>
              <a:t>Time to second progression may indicate durability of treatment benefit</a:t>
            </a:r>
          </a:p>
        </p:txBody>
      </p:sp>
      <p:sp>
        <p:nvSpPr>
          <p:cNvPr id="277" name="TextBox 276">
            <a:extLst>
              <a:ext uri="{FF2B5EF4-FFF2-40B4-BE49-F238E27FC236}">
                <a16:creationId xmlns:a16="http://schemas.microsoft.com/office/drawing/2014/main" xmlns="" id="{C8633CF1-BCED-44C2-B16A-92641E1E50B3}"/>
              </a:ext>
            </a:extLst>
          </p:cNvPr>
          <p:cNvSpPr txBox="1"/>
          <p:nvPr/>
        </p:nvSpPr>
        <p:spPr>
          <a:xfrm>
            <a:off x="4817756" y="6457697"/>
            <a:ext cx="2203034" cy="307777"/>
          </a:xfrm>
          <a:prstGeom prst="rect">
            <a:avLst/>
          </a:prstGeom>
          <a:noFill/>
        </p:spPr>
        <p:txBody>
          <a:bodyPr wrap="square" rtlCol="0">
            <a:spAutoFit/>
          </a:bodyPr>
          <a:lstStyle/>
          <a:p>
            <a:pPr fontAlgn="auto">
              <a:spcBef>
                <a:spcPts val="0"/>
              </a:spcBef>
              <a:spcAft>
                <a:spcPts val="0"/>
              </a:spcAft>
              <a:defRPr/>
            </a:pPr>
            <a:r>
              <a:rPr lang="en-US" sz="1400" dirty="0">
                <a:solidFill>
                  <a:srgbClr val="00457C"/>
                </a:solidFill>
                <a:latin typeface="Calibri"/>
                <a:cs typeface="Calibri"/>
              </a:rPr>
              <a:t>Hedy L Kindler</a:t>
            </a:r>
          </a:p>
        </p:txBody>
      </p:sp>
    </p:spTree>
    <p:extLst>
      <p:ext uri="{BB962C8B-B14F-4D97-AF65-F5344CB8AC3E}">
        <p14:creationId xmlns:p14="http://schemas.microsoft.com/office/powerpoint/2010/main" val="16864366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3629B4-BBBD-48F9-ACDB-99EBCA67F535}"/>
              </a:ext>
            </a:extLst>
          </p:cNvPr>
          <p:cNvSpPr>
            <a:spLocks noGrp="1"/>
          </p:cNvSpPr>
          <p:nvPr>
            <p:ph type="title"/>
          </p:nvPr>
        </p:nvSpPr>
        <p:spPr>
          <a:xfrm>
            <a:off x="321421" y="188641"/>
            <a:ext cx="9939386" cy="936104"/>
          </a:xfrm>
        </p:spPr>
        <p:txBody>
          <a:bodyPr>
            <a:normAutofit fontScale="90000"/>
          </a:bodyPr>
          <a:lstStyle/>
          <a:p>
            <a:r>
              <a:rPr lang="en-GB" dirty="0"/>
              <a:t>Objective response rate in patients with measurable disease by blinded independent central </a:t>
            </a:r>
            <a:r>
              <a:rPr lang="en-GB" dirty="0" smtClean="0"/>
              <a:t>review</a:t>
            </a:r>
            <a:endParaRPr lang="en-GB" dirty="0"/>
          </a:p>
        </p:txBody>
      </p:sp>
      <p:cxnSp>
        <p:nvCxnSpPr>
          <p:cNvPr id="11" name="Straight Arrow Connector 10">
            <a:extLst>
              <a:ext uri="{FF2B5EF4-FFF2-40B4-BE49-F238E27FC236}">
                <a16:creationId xmlns:a16="http://schemas.microsoft.com/office/drawing/2014/main" xmlns="" id="{C7414B9E-3668-4481-AF41-779A17C58029}"/>
              </a:ext>
            </a:extLst>
          </p:cNvPr>
          <p:cNvCxnSpPr>
            <a:cxnSpLocks/>
          </p:cNvCxnSpPr>
          <p:nvPr/>
        </p:nvCxnSpPr>
        <p:spPr>
          <a:xfrm>
            <a:off x="5908075" y="2844676"/>
            <a:ext cx="3772977" cy="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9BBE446D-ED6B-43E6-9F9E-B4EB3109A3E8}"/>
              </a:ext>
            </a:extLst>
          </p:cNvPr>
          <p:cNvCxnSpPr>
            <a:cxnSpLocks/>
          </p:cNvCxnSpPr>
          <p:nvPr/>
        </p:nvCxnSpPr>
        <p:spPr>
          <a:xfrm>
            <a:off x="6282831" y="5223037"/>
            <a:ext cx="3772978" cy="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1BBE6FB9-7273-4B6D-9E8A-47503D7D01E8}"/>
              </a:ext>
            </a:extLst>
          </p:cNvPr>
          <p:cNvSpPr txBox="1"/>
          <p:nvPr/>
        </p:nvSpPr>
        <p:spPr>
          <a:xfrm>
            <a:off x="6282832" y="5371159"/>
            <a:ext cx="3752679" cy="400110"/>
          </a:xfrm>
          <a:prstGeom prst="rect">
            <a:avLst/>
          </a:prstGeom>
          <a:noFill/>
        </p:spPr>
        <p:txBody>
          <a:bodyPr wrap="square" rtlCol="0">
            <a:spAutoFit/>
          </a:bodyPr>
          <a:lstStyle/>
          <a:p>
            <a:pPr algn="ctr" defTabSz="914340" fontAlgn="auto">
              <a:spcBef>
                <a:spcPts val="0"/>
              </a:spcBef>
              <a:spcAft>
                <a:spcPts val="0"/>
              </a:spcAft>
            </a:pPr>
            <a:r>
              <a:rPr lang="en-GB" sz="2000" b="1" dirty="0">
                <a:solidFill>
                  <a:srgbClr val="FFFF00"/>
                </a:solidFill>
                <a:latin typeface="Trebuchet MS"/>
                <a:cs typeface="+mn-cs"/>
              </a:rPr>
              <a:t>Median duration of response</a:t>
            </a:r>
          </a:p>
        </p:txBody>
      </p:sp>
      <p:sp>
        <p:nvSpPr>
          <p:cNvPr id="14" name="TextBox 13">
            <a:extLst>
              <a:ext uri="{FF2B5EF4-FFF2-40B4-BE49-F238E27FC236}">
                <a16:creationId xmlns:a16="http://schemas.microsoft.com/office/drawing/2014/main" xmlns="" id="{3648B277-6637-47E1-932D-792F6AD2886A}"/>
              </a:ext>
            </a:extLst>
          </p:cNvPr>
          <p:cNvSpPr txBox="1"/>
          <p:nvPr/>
        </p:nvSpPr>
        <p:spPr>
          <a:xfrm>
            <a:off x="5909285" y="2916659"/>
            <a:ext cx="3771766" cy="707886"/>
          </a:xfrm>
          <a:prstGeom prst="rect">
            <a:avLst/>
          </a:prstGeom>
          <a:noFill/>
        </p:spPr>
        <p:txBody>
          <a:bodyPr wrap="square" rtlCol="0">
            <a:spAutoFit/>
          </a:bodyPr>
          <a:lstStyle/>
          <a:p>
            <a:pPr algn="ctr" defTabSz="914340" fontAlgn="auto">
              <a:spcBef>
                <a:spcPts val="0"/>
              </a:spcBef>
              <a:spcAft>
                <a:spcPts val="0"/>
              </a:spcAft>
            </a:pPr>
            <a:r>
              <a:rPr lang="en-GB" sz="2000" b="1" dirty="0">
                <a:solidFill>
                  <a:prstClr val="white"/>
                </a:solidFill>
                <a:latin typeface="Trebuchet MS"/>
                <a:cs typeface="+mn-cs"/>
              </a:rPr>
              <a:t>Median time to onset of response</a:t>
            </a:r>
          </a:p>
        </p:txBody>
      </p:sp>
      <p:sp>
        <p:nvSpPr>
          <p:cNvPr id="17" name="Rectangle 16">
            <a:extLst>
              <a:ext uri="{FF2B5EF4-FFF2-40B4-BE49-F238E27FC236}">
                <a16:creationId xmlns:a16="http://schemas.microsoft.com/office/drawing/2014/main" xmlns="" id="{E24289D0-397A-4AC2-B6D6-236BD8A677DD}"/>
              </a:ext>
            </a:extLst>
          </p:cNvPr>
          <p:cNvSpPr/>
          <p:nvPr/>
        </p:nvSpPr>
        <p:spPr>
          <a:xfrm>
            <a:off x="5909286" y="1518946"/>
            <a:ext cx="817973" cy="576000"/>
          </a:xfrm>
          <a:prstGeom prst="rect">
            <a:avLst/>
          </a:prstGeom>
          <a:solidFill>
            <a:srgbClr val="D5AB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340" fontAlgn="auto">
              <a:spcBef>
                <a:spcPts val="0"/>
              </a:spcBef>
              <a:spcAft>
                <a:spcPts val="0"/>
              </a:spcAft>
            </a:pPr>
            <a:endParaRPr lang="en-US" sz="1200">
              <a:solidFill>
                <a:prstClr val="white"/>
              </a:solidFill>
            </a:endParaRPr>
          </a:p>
        </p:txBody>
      </p:sp>
      <p:sp>
        <p:nvSpPr>
          <p:cNvPr id="18" name="Rectangle 17">
            <a:extLst>
              <a:ext uri="{FF2B5EF4-FFF2-40B4-BE49-F238E27FC236}">
                <a16:creationId xmlns:a16="http://schemas.microsoft.com/office/drawing/2014/main" xmlns="" id="{4B0C961F-C3C2-49DB-82ED-A2C2F24B016A}"/>
              </a:ext>
            </a:extLst>
          </p:cNvPr>
          <p:cNvSpPr/>
          <p:nvPr/>
        </p:nvSpPr>
        <p:spPr>
          <a:xfrm>
            <a:off x="5909284" y="2102144"/>
            <a:ext cx="545316" cy="5760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340" fontAlgn="auto">
              <a:spcBef>
                <a:spcPts val="0"/>
              </a:spcBef>
              <a:spcAft>
                <a:spcPts val="0"/>
              </a:spcAft>
            </a:pPr>
            <a:endParaRPr lang="en-US" sz="1200">
              <a:solidFill>
                <a:prstClr val="white"/>
              </a:solidFill>
            </a:endParaRPr>
          </a:p>
        </p:txBody>
      </p:sp>
      <p:sp>
        <p:nvSpPr>
          <p:cNvPr id="19" name="Rectangle 18">
            <a:extLst>
              <a:ext uri="{FF2B5EF4-FFF2-40B4-BE49-F238E27FC236}">
                <a16:creationId xmlns:a16="http://schemas.microsoft.com/office/drawing/2014/main" xmlns="" id="{2EEFF6B7-563B-4710-9F03-B3795450F928}"/>
              </a:ext>
            </a:extLst>
          </p:cNvPr>
          <p:cNvSpPr/>
          <p:nvPr/>
        </p:nvSpPr>
        <p:spPr>
          <a:xfrm>
            <a:off x="6284043" y="4454056"/>
            <a:ext cx="560463" cy="5760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340" fontAlgn="auto">
              <a:spcBef>
                <a:spcPts val="0"/>
              </a:spcBef>
              <a:spcAft>
                <a:spcPts val="0"/>
              </a:spcAft>
            </a:pPr>
            <a:endParaRPr lang="en-US" sz="1200">
              <a:solidFill>
                <a:prstClr val="white"/>
              </a:solidFill>
            </a:endParaRPr>
          </a:p>
        </p:txBody>
      </p:sp>
      <p:sp>
        <p:nvSpPr>
          <p:cNvPr id="20" name="Rectangle 19">
            <a:extLst>
              <a:ext uri="{FF2B5EF4-FFF2-40B4-BE49-F238E27FC236}">
                <a16:creationId xmlns:a16="http://schemas.microsoft.com/office/drawing/2014/main" xmlns="" id="{176CAD65-A455-4FEB-B3A6-AE3CBDBA4894}"/>
              </a:ext>
            </a:extLst>
          </p:cNvPr>
          <p:cNvSpPr/>
          <p:nvPr/>
        </p:nvSpPr>
        <p:spPr>
          <a:xfrm>
            <a:off x="6284043" y="3873833"/>
            <a:ext cx="3771767" cy="576000"/>
          </a:xfrm>
          <a:prstGeom prst="rect">
            <a:avLst/>
          </a:prstGeom>
          <a:solidFill>
            <a:srgbClr val="D5AB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340" fontAlgn="auto">
              <a:spcBef>
                <a:spcPts val="0"/>
              </a:spcBef>
              <a:spcAft>
                <a:spcPts val="0"/>
              </a:spcAft>
            </a:pPr>
            <a:endParaRPr lang="en-US" sz="1200">
              <a:solidFill>
                <a:prstClr val="white"/>
              </a:solidFill>
            </a:endParaRPr>
          </a:p>
        </p:txBody>
      </p:sp>
      <p:sp>
        <p:nvSpPr>
          <p:cNvPr id="23" name="TextBox 22">
            <a:extLst>
              <a:ext uri="{FF2B5EF4-FFF2-40B4-BE49-F238E27FC236}">
                <a16:creationId xmlns:a16="http://schemas.microsoft.com/office/drawing/2014/main" xmlns="" id="{AB51F434-8A35-44E5-9C25-BB0B35D4F69A}"/>
              </a:ext>
            </a:extLst>
          </p:cNvPr>
          <p:cNvSpPr txBox="1"/>
          <p:nvPr/>
        </p:nvSpPr>
        <p:spPr>
          <a:xfrm>
            <a:off x="8121548" y="1622280"/>
            <a:ext cx="1539204" cy="400110"/>
          </a:xfrm>
          <a:prstGeom prst="rect">
            <a:avLst/>
          </a:prstGeom>
          <a:noFill/>
        </p:spPr>
        <p:txBody>
          <a:bodyPr wrap="none" rtlCol="0">
            <a:spAutoFit/>
          </a:bodyPr>
          <a:lstStyle/>
          <a:p>
            <a:pPr algn="r" defTabSz="914340" fontAlgn="auto">
              <a:spcBef>
                <a:spcPts val="0"/>
              </a:spcBef>
              <a:spcAft>
                <a:spcPts val="0"/>
              </a:spcAft>
            </a:pPr>
            <a:r>
              <a:rPr lang="en-GB" sz="2000" b="1" dirty="0">
                <a:solidFill>
                  <a:prstClr val="white"/>
                </a:solidFill>
                <a:latin typeface="Trebuchet MS"/>
                <a:cs typeface="+mn-cs"/>
              </a:rPr>
              <a:t>5.4 months</a:t>
            </a:r>
          </a:p>
        </p:txBody>
      </p:sp>
      <p:sp>
        <p:nvSpPr>
          <p:cNvPr id="24" name="TextBox 23">
            <a:extLst>
              <a:ext uri="{FF2B5EF4-FFF2-40B4-BE49-F238E27FC236}">
                <a16:creationId xmlns:a16="http://schemas.microsoft.com/office/drawing/2014/main" xmlns="" id="{70DF0549-362F-4CB2-B47B-BA153B7F44B3}"/>
              </a:ext>
            </a:extLst>
          </p:cNvPr>
          <p:cNvSpPr txBox="1"/>
          <p:nvPr/>
        </p:nvSpPr>
        <p:spPr>
          <a:xfrm>
            <a:off x="8121548" y="2206070"/>
            <a:ext cx="1539204" cy="400110"/>
          </a:xfrm>
          <a:prstGeom prst="rect">
            <a:avLst/>
          </a:prstGeom>
          <a:noFill/>
        </p:spPr>
        <p:txBody>
          <a:bodyPr wrap="none" rtlCol="0">
            <a:spAutoFit/>
          </a:bodyPr>
          <a:lstStyle/>
          <a:p>
            <a:pPr algn="r" defTabSz="914340" fontAlgn="auto">
              <a:spcBef>
                <a:spcPts val="0"/>
              </a:spcBef>
              <a:spcAft>
                <a:spcPts val="0"/>
              </a:spcAft>
            </a:pPr>
            <a:r>
              <a:rPr lang="en-GB" sz="2000" b="1" dirty="0">
                <a:solidFill>
                  <a:prstClr val="white"/>
                </a:solidFill>
                <a:latin typeface="Trebuchet MS"/>
                <a:cs typeface="+mn-cs"/>
              </a:rPr>
              <a:t>3.6 months</a:t>
            </a:r>
          </a:p>
        </p:txBody>
      </p:sp>
      <p:sp>
        <p:nvSpPr>
          <p:cNvPr id="25" name="TextBox 24">
            <a:extLst>
              <a:ext uri="{FF2B5EF4-FFF2-40B4-BE49-F238E27FC236}">
                <a16:creationId xmlns:a16="http://schemas.microsoft.com/office/drawing/2014/main" xmlns="" id="{4952030B-BD13-4F18-87E4-78ACEE81EC23}"/>
              </a:ext>
            </a:extLst>
          </p:cNvPr>
          <p:cNvSpPr txBox="1"/>
          <p:nvPr/>
        </p:nvSpPr>
        <p:spPr>
          <a:xfrm>
            <a:off x="8345623" y="3977167"/>
            <a:ext cx="1689886" cy="400110"/>
          </a:xfrm>
          <a:prstGeom prst="rect">
            <a:avLst/>
          </a:prstGeom>
          <a:noFill/>
        </p:spPr>
        <p:txBody>
          <a:bodyPr wrap="none" rtlCol="0">
            <a:spAutoFit/>
          </a:bodyPr>
          <a:lstStyle/>
          <a:p>
            <a:pPr algn="r" defTabSz="914340" fontAlgn="auto">
              <a:spcBef>
                <a:spcPts val="0"/>
              </a:spcBef>
              <a:spcAft>
                <a:spcPts val="0"/>
              </a:spcAft>
            </a:pPr>
            <a:r>
              <a:rPr lang="en-GB" sz="2000" b="1" dirty="0">
                <a:solidFill>
                  <a:srgbClr val="113468"/>
                </a:solidFill>
                <a:latin typeface="Trebuchet MS"/>
                <a:cs typeface="+mn-cs"/>
              </a:rPr>
              <a:t>24.9 months</a:t>
            </a:r>
          </a:p>
        </p:txBody>
      </p:sp>
      <p:sp>
        <p:nvSpPr>
          <p:cNvPr id="26" name="TextBox 25">
            <a:extLst>
              <a:ext uri="{FF2B5EF4-FFF2-40B4-BE49-F238E27FC236}">
                <a16:creationId xmlns:a16="http://schemas.microsoft.com/office/drawing/2014/main" xmlns="" id="{DDB48458-E219-49EC-A514-29A26C022510}"/>
              </a:ext>
            </a:extLst>
          </p:cNvPr>
          <p:cNvSpPr txBox="1"/>
          <p:nvPr/>
        </p:nvSpPr>
        <p:spPr>
          <a:xfrm>
            <a:off x="8496306" y="4553167"/>
            <a:ext cx="1539204" cy="400110"/>
          </a:xfrm>
          <a:prstGeom prst="rect">
            <a:avLst/>
          </a:prstGeom>
          <a:noFill/>
        </p:spPr>
        <p:txBody>
          <a:bodyPr wrap="none" rtlCol="0">
            <a:spAutoFit/>
          </a:bodyPr>
          <a:lstStyle/>
          <a:p>
            <a:pPr algn="r" defTabSz="914340" fontAlgn="auto">
              <a:spcBef>
                <a:spcPts val="0"/>
              </a:spcBef>
              <a:spcAft>
                <a:spcPts val="0"/>
              </a:spcAft>
            </a:pPr>
            <a:r>
              <a:rPr lang="en-GB" sz="2000" b="1" dirty="0">
                <a:solidFill>
                  <a:prstClr val="white"/>
                </a:solidFill>
                <a:latin typeface="Trebuchet MS"/>
                <a:cs typeface="+mn-cs"/>
              </a:rPr>
              <a:t>3.7 months</a:t>
            </a:r>
          </a:p>
        </p:txBody>
      </p:sp>
      <p:sp>
        <p:nvSpPr>
          <p:cNvPr id="27" name="TextBox 26">
            <a:extLst>
              <a:ext uri="{FF2B5EF4-FFF2-40B4-BE49-F238E27FC236}">
                <a16:creationId xmlns:a16="http://schemas.microsoft.com/office/drawing/2014/main" xmlns="" id="{DAABF47A-DFA8-4751-AA83-9CD87EAA1F40}"/>
              </a:ext>
            </a:extLst>
          </p:cNvPr>
          <p:cNvSpPr txBox="1"/>
          <p:nvPr/>
        </p:nvSpPr>
        <p:spPr>
          <a:xfrm>
            <a:off x="4613045" y="1622280"/>
            <a:ext cx="1197764" cy="400110"/>
          </a:xfrm>
          <a:prstGeom prst="rect">
            <a:avLst/>
          </a:prstGeom>
          <a:noFill/>
        </p:spPr>
        <p:txBody>
          <a:bodyPr wrap="none" rtlCol="0">
            <a:spAutoFit/>
          </a:bodyPr>
          <a:lstStyle/>
          <a:p>
            <a:pPr algn="r" defTabSz="914340" fontAlgn="auto">
              <a:spcBef>
                <a:spcPts val="0"/>
              </a:spcBef>
              <a:spcAft>
                <a:spcPts val="0"/>
              </a:spcAft>
            </a:pPr>
            <a:r>
              <a:rPr lang="en-GB" sz="2000" b="1" dirty="0">
                <a:solidFill>
                  <a:prstClr val="white"/>
                </a:solidFill>
                <a:latin typeface="Trebuchet MS"/>
                <a:cs typeface="+mn-cs"/>
              </a:rPr>
              <a:t>Olaparib</a:t>
            </a:r>
          </a:p>
        </p:txBody>
      </p:sp>
      <p:sp>
        <p:nvSpPr>
          <p:cNvPr id="28" name="TextBox 27">
            <a:extLst>
              <a:ext uri="{FF2B5EF4-FFF2-40B4-BE49-F238E27FC236}">
                <a16:creationId xmlns:a16="http://schemas.microsoft.com/office/drawing/2014/main" xmlns="" id="{E99DD4AA-8819-401E-98E5-1C93567B6A5C}"/>
              </a:ext>
            </a:extLst>
          </p:cNvPr>
          <p:cNvSpPr txBox="1"/>
          <p:nvPr/>
        </p:nvSpPr>
        <p:spPr>
          <a:xfrm>
            <a:off x="4689989" y="2206070"/>
            <a:ext cx="1120820" cy="400110"/>
          </a:xfrm>
          <a:prstGeom prst="rect">
            <a:avLst/>
          </a:prstGeom>
          <a:noFill/>
        </p:spPr>
        <p:txBody>
          <a:bodyPr wrap="none" rtlCol="0">
            <a:spAutoFit/>
          </a:bodyPr>
          <a:lstStyle/>
          <a:p>
            <a:pPr algn="r" defTabSz="914340" fontAlgn="auto">
              <a:spcBef>
                <a:spcPts val="0"/>
              </a:spcBef>
              <a:spcAft>
                <a:spcPts val="0"/>
              </a:spcAft>
            </a:pPr>
            <a:r>
              <a:rPr lang="en-GB" sz="2000" b="1" dirty="0">
                <a:solidFill>
                  <a:prstClr val="white"/>
                </a:solidFill>
                <a:latin typeface="Trebuchet MS"/>
                <a:cs typeface="+mn-cs"/>
              </a:rPr>
              <a:t>Placebo</a:t>
            </a:r>
          </a:p>
        </p:txBody>
      </p:sp>
      <p:sp>
        <p:nvSpPr>
          <p:cNvPr id="29" name="TextBox 28">
            <a:extLst>
              <a:ext uri="{FF2B5EF4-FFF2-40B4-BE49-F238E27FC236}">
                <a16:creationId xmlns:a16="http://schemas.microsoft.com/office/drawing/2014/main" xmlns="" id="{FA143F58-78E3-4129-BC9C-580DDF0F8F07}"/>
              </a:ext>
            </a:extLst>
          </p:cNvPr>
          <p:cNvSpPr txBox="1"/>
          <p:nvPr/>
        </p:nvSpPr>
        <p:spPr>
          <a:xfrm>
            <a:off x="4987803" y="3977167"/>
            <a:ext cx="1197764" cy="400110"/>
          </a:xfrm>
          <a:prstGeom prst="rect">
            <a:avLst/>
          </a:prstGeom>
          <a:noFill/>
        </p:spPr>
        <p:txBody>
          <a:bodyPr wrap="none" rtlCol="0">
            <a:spAutoFit/>
          </a:bodyPr>
          <a:lstStyle/>
          <a:p>
            <a:pPr algn="r" defTabSz="914340" fontAlgn="auto">
              <a:spcBef>
                <a:spcPts val="0"/>
              </a:spcBef>
              <a:spcAft>
                <a:spcPts val="0"/>
              </a:spcAft>
            </a:pPr>
            <a:r>
              <a:rPr lang="en-GB" sz="2000" b="1" dirty="0">
                <a:solidFill>
                  <a:prstClr val="white"/>
                </a:solidFill>
                <a:latin typeface="Trebuchet MS"/>
                <a:cs typeface="+mn-cs"/>
              </a:rPr>
              <a:t>Olaparib</a:t>
            </a:r>
          </a:p>
        </p:txBody>
      </p:sp>
      <p:sp>
        <p:nvSpPr>
          <p:cNvPr id="30" name="TextBox 29">
            <a:extLst>
              <a:ext uri="{FF2B5EF4-FFF2-40B4-BE49-F238E27FC236}">
                <a16:creationId xmlns:a16="http://schemas.microsoft.com/office/drawing/2014/main" xmlns="" id="{66457F35-97D9-403C-9173-9960FBC74B2E}"/>
              </a:ext>
            </a:extLst>
          </p:cNvPr>
          <p:cNvSpPr txBox="1"/>
          <p:nvPr/>
        </p:nvSpPr>
        <p:spPr>
          <a:xfrm>
            <a:off x="5064747" y="4553167"/>
            <a:ext cx="1120820" cy="400110"/>
          </a:xfrm>
          <a:prstGeom prst="rect">
            <a:avLst/>
          </a:prstGeom>
          <a:noFill/>
        </p:spPr>
        <p:txBody>
          <a:bodyPr wrap="none" rtlCol="0">
            <a:spAutoFit/>
          </a:bodyPr>
          <a:lstStyle/>
          <a:p>
            <a:pPr algn="r" defTabSz="914340" fontAlgn="auto">
              <a:spcBef>
                <a:spcPts val="0"/>
              </a:spcBef>
              <a:spcAft>
                <a:spcPts val="0"/>
              </a:spcAft>
            </a:pPr>
            <a:r>
              <a:rPr lang="en-GB" sz="2000" b="1" dirty="0">
                <a:solidFill>
                  <a:prstClr val="white"/>
                </a:solidFill>
                <a:latin typeface="Trebuchet MS"/>
                <a:cs typeface="+mn-cs"/>
              </a:rPr>
              <a:t>Placebo</a:t>
            </a:r>
          </a:p>
        </p:txBody>
      </p:sp>
      <p:sp>
        <p:nvSpPr>
          <p:cNvPr id="51" name="Rectangle: Rounded Corners 43">
            <a:extLst>
              <a:ext uri="{FF2B5EF4-FFF2-40B4-BE49-F238E27FC236}">
                <a16:creationId xmlns:a16="http://schemas.microsoft.com/office/drawing/2014/main" xmlns="" id="{DA05E9D2-471C-4F87-A0B0-07D8AC087E9F}"/>
              </a:ext>
            </a:extLst>
          </p:cNvPr>
          <p:cNvSpPr/>
          <p:nvPr/>
        </p:nvSpPr>
        <p:spPr>
          <a:xfrm>
            <a:off x="197363" y="5301208"/>
            <a:ext cx="4732459" cy="792088"/>
          </a:xfrm>
          <a:prstGeom prst="roundRect">
            <a:avLst>
              <a:gd name="adj" fmla="val 0"/>
            </a:avLst>
          </a:prstGeom>
          <a:solidFill>
            <a:schemeClr val="accent2">
              <a:lumMod val="20000"/>
              <a:lumOff val="8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Ins="36000" rtlCol="0" anchor="ctr"/>
          <a:lstStyle/>
          <a:p>
            <a:pPr algn="ctr" defTabSz="914340" fontAlgn="auto">
              <a:spcBef>
                <a:spcPts val="0"/>
              </a:spcBef>
              <a:spcAft>
                <a:spcPts val="600"/>
              </a:spcAft>
            </a:pPr>
            <a:r>
              <a:rPr lang="en-GB" dirty="0" smtClean="0">
                <a:solidFill>
                  <a:srgbClr val="113468"/>
                </a:solidFill>
                <a:ea typeface="Arial" charset="0"/>
                <a:cs typeface="Arial" charset="0"/>
              </a:rPr>
              <a:t>2 </a:t>
            </a:r>
            <a:r>
              <a:rPr lang="en-GB" dirty="0">
                <a:solidFill>
                  <a:srgbClr val="113468"/>
                </a:solidFill>
                <a:ea typeface="Arial" charset="0"/>
                <a:cs typeface="Arial" charset="0"/>
              </a:rPr>
              <a:t>olaparib arm </a:t>
            </a:r>
            <a:r>
              <a:rPr lang="en-GB" dirty="0" smtClean="0">
                <a:solidFill>
                  <a:srgbClr val="113468"/>
                </a:solidFill>
                <a:ea typeface="Arial" charset="0"/>
                <a:cs typeface="Arial" charset="0"/>
              </a:rPr>
              <a:t>pts. had </a:t>
            </a:r>
            <a:r>
              <a:rPr lang="en-GB" dirty="0">
                <a:solidFill>
                  <a:srgbClr val="113468"/>
                </a:solidFill>
                <a:ea typeface="Arial" charset="0"/>
                <a:cs typeface="Arial" charset="0"/>
              </a:rPr>
              <a:t>a complete response</a:t>
            </a:r>
          </a:p>
          <a:p>
            <a:pPr algn="ctr" defTabSz="914340" fontAlgn="auto">
              <a:spcBef>
                <a:spcPts val="0"/>
              </a:spcBef>
              <a:spcAft>
                <a:spcPts val="0"/>
              </a:spcAft>
            </a:pPr>
            <a:r>
              <a:rPr lang="en-GB" dirty="0">
                <a:solidFill>
                  <a:srgbClr val="113468"/>
                </a:solidFill>
                <a:ea typeface="Arial" charset="0"/>
                <a:cs typeface="Arial" charset="0"/>
              </a:rPr>
              <a:t>Both </a:t>
            </a:r>
            <a:r>
              <a:rPr lang="en-GB" dirty="0" smtClean="0">
                <a:solidFill>
                  <a:srgbClr val="113468"/>
                </a:solidFill>
                <a:ea typeface="Arial" charset="0"/>
                <a:cs typeface="Arial" charset="0"/>
              </a:rPr>
              <a:t>CR </a:t>
            </a:r>
            <a:r>
              <a:rPr lang="en-GB" dirty="0">
                <a:solidFill>
                  <a:srgbClr val="113468"/>
                </a:solidFill>
                <a:ea typeface="Arial" charset="0"/>
                <a:cs typeface="Arial" charset="0"/>
              </a:rPr>
              <a:t>were ongoing at the data cut-off</a:t>
            </a:r>
          </a:p>
        </p:txBody>
      </p:sp>
      <p:sp>
        <p:nvSpPr>
          <p:cNvPr id="52" name="Rectangle 51">
            <a:extLst>
              <a:ext uri="{FF2B5EF4-FFF2-40B4-BE49-F238E27FC236}">
                <a16:creationId xmlns:a16="http://schemas.microsoft.com/office/drawing/2014/main" xmlns="" id="{B0073552-C39B-446F-9F41-B476774115DC}"/>
              </a:ext>
            </a:extLst>
          </p:cNvPr>
          <p:cNvSpPr/>
          <p:nvPr/>
        </p:nvSpPr>
        <p:spPr>
          <a:xfrm>
            <a:off x="1956992" y="1654032"/>
            <a:ext cx="817973" cy="2812182"/>
          </a:xfrm>
          <a:prstGeom prst="rect">
            <a:avLst/>
          </a:prstGeom>
          <a:solidFill>
            <a:srgbClr val="D5AB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340" fontAlgn="auto">
              <a:spcBef>
                <a:spcPts val="0"/>
              </a:spcBef>
              <a:spcAft>
                <a:spcPts val="0"/>
              </a:spcAft>
            </a:pPr>
            <a:endParaRPr lang="en-US" sz="1200">
              <a:solidFill>
                <a:prstClr val="white"/>
              </a:solidFill>
            </a:endParaRPr>
          </a:p>
        </p:txBody>
      </p:sp>
      <p:sp>
        <p:nvSpPr>
          <p:cNvPr id="53" name="Rectangle 52">
            <a:extLst>
              <a:ext uri="{FF2B5EF4-FFF2-40B4-BE49-F238E27FC236}">
                <a16:creationId xmlns:a16="http://schemas.microsoft.com/office/drawing/2014/main" xmlns="" id="{68250FDB-7156-41E0-84C6-F5B2562F5A2C}"/>
              </a:ext>
            </a:extLst>
          </p:cNvPr>
          <p:cNvSpPr/>
          <p:nvPr/>
        </p:nvSpPr>
        <p:spPr>
          <a:xfrm>
            <a:off x="2773125" y="3067199"/>
            <a:ext cx="817973" cy="139901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340" fontAlgn="auto">
              <a:spcBef>
                <a:spcPts val="0"/>
              </a:spcBef>
              <a:spcAft>
                <a:spcPts val="0"/>
              </a:spcAft>
            </a:pPr>
            <a:endParaRPr lang="en-US" sz="1200">
              <a:solidFill>
                <a:prstClr val="white"/>
              </a:solidFill>
            </a:endParaRPr>
          </a:p>
        </p:txBody>
      </p:sp>
      <p:sp>
        <p:nvSpPr>
          <p:cNvPr id="54" name="TextBox 53">
            <a:extLst>
              <a:ext uri="{FF2B5EF4-FFF2-40B4-BE49-F238E27FC236}">
                <a16:creationId xmlns:a16="http://schemas.microsoft.com/office/drawing/2014/main" xmlns="" id="{75CEA9D5-8D9F-46AE-AF01-89E126B31C6C}"/>
              </a:ext>
            </a:extLst>
          </p:cNvPr>
          <p:cNvSpPr txBox="1"/>
          <p:nvPr/>
        </p:nvSpPr>
        <p:spPr>
          <a:xfrm>
            <a:off x="1785529" y="4502443"/>
            <a:ext cx="1160895" cy="677108"/>
          </a:xfrm>
          <a:prstGeom prst="rect">
            <a:avLst/>
          </a:prstGeom>
          <a:noFill/>
        </p:spPr>
        <p:txBody>
          <a:bodyPr wrap="none" rtlCol="0">
            <a:spAutoFit/>
          </a:bodyPr>
          <a:lstStyle/>
          <a:p>
            <a:pPr algn="ctr" defTabSz="914340" fontAlgn="auto">
              <a:spcBef>
                <a:spcPts val="0"/>
              </a:spcBef>
              <a:spcAft>
                <a:spcPts val="0"/>
              </a:spcAft>
            </a:pPr>
            <a:r>
              <a:rPr lang="en-GB" sz="2000" dirty="0">
                <a:solidFill>
                  <a:prstClr val="white"/>
                </a:solidFill>
                <a:latin typeface="Trebuchet MS"/>
                <a:cs typeface="+mn-cs"/>
              </a:rPr>
              <a:t>Olaparib</a:t>
            </a:r>
          </a:p>
          <a:p>
            <a:pPr algn="ctr" defTabSz="914340" fontAlgn="auto">
              <a:spcBef>
                <a:spcPts val="0"/>
              </a:spcBef>
              <a:spcAft>
                <a:spcPts val="0"/>
              </a:spcAft>
            </a:pPr>
            <a:r>
              <a:rPr lang="en-GB" dirty="0">
                <a:solidFill>
                  <a:prstClr val="white"/>
                </a:solidFill>
                <a:latin typeface="Trebuchet MS"/>
                <a:cs typeface="+mn-cs"/>
              </a:rPr>
              <a:t>N=78</a:t>
            </a:r>
          </a:p>
        </p:txBody>
      </p:sp>
      <p:sp>
        <p:nvSpPr>
          <p:cNvPr id="55" name="TextBox 54">
            <a:extLst>
              <a:ext uri="{FF2B5EF4-FFF2-40B4-BE49-F238E27FC236}">
                <a16:creationId xmlns:a16="http://schemas.microsoft.com/office/drawing/2014/main" xmlns="" id="{9774359B-93A4-4F7A-A32F-86CDB0B510A7}"/>
              </a:ext>
            </a:extLst>
          </p:cNvPr>
          <p:cNvSpPr txBox="1"/>
          <p:nvPr/>
        </p:nvSpPr>
        <p:spPr>
          <a:xfrm>
            <a:off x="2771331" y="4502444"/>
            <a:ext cx="1072487" cy="984885"/>
          </a:xfrm>
          <a:prstGeom prst="rect">
            <a:avLst/>
          </a:prstGeom>
          <a:noFill/>
        </p:spPr>
        <p:txBody>
          <a:bodyPr wrap="square" rtlCol="0">
            <a:spAutoFit/>
          </a:bodyPr>
          <a:lstStyle/>
          <a:p>
            <a:pPr algn="ctr" defTabSz="914340" fontAlgn="auto">
              <a:spcBef>
                <a:spcPts val="0"/>
              </a:spcBef>
              <a:spcAft>
                <a:spcPts val="0"/>
              </a:spcAft>
            </a:pPr>
            <a:r>
              <a:rPr lang="en-GB" sz="2000" dirty="0">
                <a:solidFill>
                  <a:prstClr val="white"/>
                </a:solidFill>
                <a:latin typeface="Trebuchet MS"/>
                <a:cs typeface="+mn-cs"/>
              </a:rPr>
              <a:t>Placebo</a:t>
            </a:r>
          </a:p>
          <a:p>
            <a:pPr algn="ctr" defTabSz="914340" fontAlgn="auto">
              <a:spcBef>
                <a:spcPts val="0"/>
              </a:spcBef>
              <a:spcAft>
                <a:spcPts val="0"/>
              </a:spcAft>
            </a:pPr>
            <a:r>
              <a:rPr lang="en-GB" dirty="0">
                <a:solidFill>
                  <a:prstClr val="white"/>
                </a:solidFill>
                <a:latin typeface="Trebuchet MS"/>
                <a:cs typeface="+mn-cs"/>
              </a:rPr>
              <a:t>N=52</a:t>
            </a:r>
          </a:p>
        </p:txBody>
      </p:sp>
      <p:sp>
        <p:nvSpPr>
          <p:cNvPr id="56" name="TextBox 55">
            <a:extLst>
              <a:ext uri="{FF2B5EF4-FFF2-40B4-BE49-F238E27FC236}">
                <a16:creationId xmlns:a16="http://schemas.microsoft.com/office/drawing/2014/main" xmlns="" id="{9D345039-1EB0-40D9-B876-1ADB753AA52D}"/>
              </a:ext>
            </a:extLst>
          </p:cNvPr>
          <p:cNvSpPr txBox="1"/>
          <p:nvPr/>
        </p:nvSpPr>
        <p:spPr>
          <a:xfrm>
            <a:off x="1854129" y="1279872"/>
            <a:ext cx="837089" cy="400110"/>
          </a:xfrm>
          <a:prstGeom prst="rect">
            <a:avLst/>
          </a:prstGeom>
          <a:noFill/>
        </p:spPr>
        <p:txBody>
          <a:bodyPr wrap="none" rtlCol="0">
            <a:spAutoFit/>
          </a:bodyPr>
          <a:lstStyle/>
          <a:p>
            <a:pPr algn="r" defTabSz="914340" fontAlgn="auto">
              <a:spcBef>
                <a:spcPts val="0"/>
              </a:spcBef>
              <a:spcAft>
                <a:spcPts val="0"/>
              </a:spcAft>
            </a:pPr>
            <a:r>
              <a:rPr lang="en-GB" sz="2000" dirty="0">
                <a:solidFill>
                  <a:prstClr val="white"/>
                </a:solidFill>
                <a:latin typeface="Trebuchet MS"/>
                <a:cs typeface="+mn-cs"/>
              </a:rPr>
              <a:t>23.1%</a:t>
            </a:r>
          </a:p>
        </p:txBody>
      </p:sp>
      <p:sp>
        <p:nvSpPr>
          <p:cNvPr id="57" name="TextBox 56">
            <a:extLst>
              <a:ext uri="{FF2B5EF4-FFF2-40B4-BE49-F238E27FC236}">
                <a16:creationId xmlns:a16="http://schemas.microsoft.com/office/drawing/2014/main" xmlns="" id="{BF90F165-7DFD-4401-AC07-0ACF7E9571EB}"/>
              </a:ext>
            </a:extLst>
          </p:cNvPr>
          <p:cNvSpPr txBox="1"/>
          <p:nvPr/>
        </p:nvSpPr>
        <p:spPr>
          <a:xfrm>
            <a:off x="2669320" y="2698639"/>
            <a:ext cx="837089" cy="400110"/>
          </a:xfrm>
          <a:prstGeom prst="rect">
            <a:avLst/>
          </a:prstGeom>
          <a:noFill/>
        </p:spPr>
        <p:txBody>
          <a:bodyPr wrap="none" rtlCol="0">
            <a:spAutoFit/>
          </a:bodyPr>
          <a:lstStyle/>
          <a:p>
            <a:pPr algn="r" defTabSz="914340" fontAlgn="auto">
              <a:spcBef>
                <a:spcPts val="0"/>
              </a:spcBef>
              <a:spcAft>
                <a:spcPts val="0"/>
              </a:spcAft>
            </a:pPr>
            <a:r>
              <a:rPr lang="en-GB" sz="2000" dirty="0">
                <a:solidFill>
                  <a:prstClr val="white"/>
                </a:solidFill>
                <a:latin typeface="Trebuchet MS"/>
                <a:cs typeface="+mn-cs"/>
              </a:rPr>
              <a:t>11.5%</a:t>
            </a:r>
          </a:p>
        </p:txBody>
      </p:sp>
      <p:sp>
        <p:nvSpPr>
          <p:cNvPr id="58" name="TextBox 57">
            <a:extLst>
              <a:ext uri="{FF2B5EF4-FFF2-40B4-BE49-F238E27FC236}">
                <a16:creationId xmlns:a16="http://schemas.microsoft.com/office/drawing/2014/main" xmlns="" id="{26F98604-D40A-445E-9F55-0F02B9081566}"/>
              </a:ext>
            </a:extLst>
          </p:cNvPr>
          <p:cNvSpPr txBox="1"/>
          <p:nvPr/>
        </p:nvSpPr>
        <p:spPr>
          <a:xfrm>
            <a:off x="1971358" y="3912588"/>
            <a:ext cx="787396" cy="400110"/>
          </a:xfrm>
          <a:prstGeom prst="rect">
            <a:avLst/>
          </a:prstGeom>
          <a:noFill/>
        </p:spPr>
        <p:txBody>
          <a:bodyPr wrap="none" rtlCol="0">
            <a:spAutoFit/>
          </a:bodyPr>
          <a:lstStyle/>
          <a:p>
            <a:pPr algn="ctr" defTabSz="914340" fontAlgn="auto">
              <a:spcBef>
                <a:spcPts val="0"/>
              </a:spcBef>
              <a:spcAft>
                <a:spcPts val="0"/>
              </a:spcAft>
            </a:pPr>
            <a:r>
              <a:rPr lang="en-GB" sz="2000" b="1" dirty="0">
                <a:solidFill>
                  <a:srgbClr val="113468"/>
                </a:solidFill>
                <a:latin typeface="Trebuchet MS"/>
                <a:cs typeface="+mn-cs"/>
              </a:rPr>
              <a:t>n=18</a:t>
            </a:r>
          </a:p>
        </p:txBody>
      </p:sp>
      <p:sp>
        <p:nvSpPr>
          <p:cNvPr id="59" name="TextBox 58">
            <a:extLst>
              <a:ext uri="{FF2B5EF4-FFF2-40B4-BE49-F238E27FC236}">
                <a16:creationId xmlns:a16="http://schemas.microsoft.com/office/drawing/2014/main" xmlns="" id="{4325B200-0F11-497F-9A43-DF1936EBE74E}"/>
              </a:ext>
            </a:extLst>
          </p:cNvPr>
          <p:cNvSpPr txBox="1"/>
          <p:nvPr/>
        </p:nvSpPr>
        <p:spPr>
          <a:xfrm>
            <a:off x="2864676" y="3912588"/>
            <a:ext cx="636713" cy="400110"/>
          </a:xfrm>
          <a:prstGeom prst="rect">
            <a:avLst/>
          </a:prstGeom>
          <a:noFill/>
        </p:spPr>
        <p:txBody>
          <a:bodyPr wrap="none" rtlCol="0">
            <a:spAutoFit/>
          </a:bodyPr>
          <a:lstStyle/>
          <a:p>
            <a:pPr algn="ctr" defTabSz="914340" fontAlgn="auto">
              <a:spcBef>
                <a:spcPts val="0"/>
              </a:spcBef>
              <a:spcAft>
                <a:spcPts val="0"/>
              </a:spcAft>
            </a:pPr>
            <a:r>
              <a:rPr lang="en-GB" sz="2000" b="1" dirty="0">
                <a:solidFill>
                  <a:srgbClr val="113468"/>
                </a:solidFill>
                <a:latin typeface="Trebuchet MS"/>
                <a:cs typeface="+mn-cs"/>
              </a:rPr>
              <a:t>n=6</a:t>
            </a:r>
          </a:p>
        </p:txBody>
      </p:sp>
      <p:sp>
        <p:nvSpPr>
          <p:cNvPr id="31" name="TextBox 30">
            <a:extLst>
              <a:ext uri="{FF2B5EF4-FFF2-40B4-BE49-F238E27FC236}">
                <a16:creationId xmlns:a16="http://schemas.microsoft.com/office/drawing/2014/main" xmlns="" id="{3FFA2C0A-F51D-44CE-A0A6-436176DC6BB3}"/>
              </a:ext>
            </a:extLst>
          </p:cNvPr>
          <p:cNvSpPr txBox="1"/>
          <p:nvPr/>
        </p:nvSpPr>
        <p:spPr>
          <a:xfrm>
            <a:off x="4817756" y="6457697"/>
            <a:ext cx="2203034" cy="307777"/>
          </a:xfrm>
          <a:prstGeom prst="rect">
            <a:avLst/>
          </a:prstGeom>
          <a:noFill/>
        </p:spPr>
        <p:txBody>
          <a:bodyPr wrap="square" rtlCol="0">
            <a:spAutoFit/>
          </a:bodyPr>
          <a:lstStyle/>
          <a:p>
            <a:pPr fontAlgn="auto">
              <a:spcBef>
                <a:spcPts val="0"/>
              </a:spcBef>
              <a:spcAft>
                <a:spcPts val="0"/>
              </a:spcAft>
              <a:defRPr/>
            </a:pPr>
            <a:r>
              <a:rPr lang="en-US" sz="1400" dirty="0">
                <a:solidFill>
                  <a:srgbClr val="00457C"/>
                </a:solidFill>
                <a:latin typeface="Calibri"/>
                <a:cs typeface="Calibri"/>
              </a:rPr>
              <a:t>Hedy L Kindler</a:t>
            </a:r>
          </a:p>
        </p:txBody>
      </p:sp>
      <p:sp>
        <p:nvSpPr>
          <p:cNvPr id="32" name="Rettangolo 31"/>
          <p:cNvSpPr/>
          <p:nvPr/>
        </p:nvSpPr>
        <p:spPr>
          <a:xfrm>
            <a:off x="5059302" y="3645024"/>
            <a:ext cx="5076437" cy="23042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0" fontAlgn="auto">
              <a:spcBef>
                <a:spcPts val="0"/>
              </a:spcBef>
              <a:spcAft>
                <a:spcPts val="0"/>
              </a:spcAft>
            </a:pPr>
            <a:endParaRPr lang="it-IT">
              <a:solidFill>
                <a:prstClr val="white"/>
              </a:solidFill>
            </a:endParaRPr>
          </a:p>
        </p:txBody>
      </p:sp>
    </p:spTree>
    <p:extLst>
      <p:ext uri="{BB962C8B-B14F-4D97-AF65-F5344CB8AC3E}">
        <p14:creationId xmlns:p14="http://schemas.microsoft.com/office/powerpoint/2010/main" val="1251674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a:xfrm>
            <a:off x="628520" y="331806"/>
            <a:ext cx="9073186" cy="687387"/>
          </a:xfrm>
        </p:spPr>
        <p:txBody>
          <a:bodyPr/>
          <a:lstStyle/>
          <a:p>
            <a:pPr eaLnBrk="1" hangingPunct="1"/>
            <a:r>
              <a:rPr lang="en-US" altLang="it-IT" sz="2800" b="1" dirty="0">
                <a:solidFill>
                  <a:srgbClr val="000066"/>
                </a:solidFill>
                <a:latin typeface="Arial" pitchFamily="34" charset="0"/>
                <a:cs typeface="Arial" pitchFamily="34" charset="0"/>
              </a:rPr>
              <a:t>Significantly mutated genes in the DDR pathway and therapeutic opportunities</a:t>
            </a:r>
          </a:p>
        </p:txBody>
      </p:sp>
      <p:sp>
        <p:nvSpPr>
          <p:cNvPr id="138243" name="Line 10"/>
          <p:cNvSpPr>
            <a:spLocks noChangeShapeType="1"/>
          </p:cNvSpPr>
          <p:nvPr/>
        </p:nvSpPr>
        <p:spPr bwMode="auto">
          <a:xfrm>
            <a:off x="809436" y="1268413"/>
            <a:ext cx="9071625" cy="0"/>
          </a:xfrm>
          <a:prstGeom prst="line">
            <a:avLst/>
          </a:prstGeom>
          <a:noFill/>
          <a:ln w="28575">
            <a:solidFill>
              <a:srgbClr val="FF0000"/>
            </a:solidFill>
            <a:round/>
            <a:headEnd/>
            <a:tailEnd/>
          </a:ln>
        </p:spPr>
        <p:txBody>
          <a:bodyPr lIns="91434" tIns="45717" rIns="91434" bIns="45717"/>
          <a:lstStyle/>
          <a:p>
            <a:pPr defTabSz="914340" eaLnBrk="0" hangingPunct="0">
              <a:defRPr/>
            </a:pPr>
            <a:endParaRPr lang="it-IT" sz="2400" dirty="0">
              <a:solidFill>
                <a:prstClr val="black"/>
              </a:solidFill>
              <a:latin typeface="Arial" pitchFamily="34" charset="0"/>
              <a:ea typeface="ＭＳ Ｐゴシック" pitchFamily="34" charset="-128"/>
              <a:cs typeface="Arial" pitchFamily="34" charset="0"/>
            </a:endParaRPr>
          </a:p>
        </p:txBody>
      </p:sp>
      <p:sp>
        <p:nvSpPr>
          <p:cNvPr id="138244" name="TextBox 6"/>
          <p:cNvSpPr txBox="1">
            <a:spLocks noChangeArrowheads="1"/>
          </p:cNvSpPr>
          <p:nvPr/>
        </p:nvSpPr>
        <p:spPr bwMode="auto">
          <a:xfrm>
            <a:off x="5707823" y="6550059"/>
            <a:ext cx="4403758" cy="307771"/>
          </a:xfrm>
          <a:prstGeom prst="rect">
            <a:avLst/>
          </a:prstGeom>
          <a:noFill/>
          <a:ln w="9525">
            <a:noFill/>
            <a:miter lim="800000"/>
            <a:headEnd/>
            <a:tailEnd/>
          </a:ln>
        </p:spPr>
        <p:txBody>
          <a:bodyPr wrap="none" lIns="91434" tIns="45717" rIns="91434" bIns="45717">
            <a:spAutoFit/>
          </a:bodyPr>
          <a:lstStyle/>
          <a:p>
            <a:pPr defTabSz="914340">
              <a:defRPr/>
            </a:pPr>
            <a:r>
              <a:rPr lang="en-US" altLang="it-IT" sz="1400" dirty="0">
                <a:solidFill>
                  <a:srgbClr val="002060"/>
                </a:solidFill>
                <a:latin typeface="Arial" pitchFamily="34" charset="0"/>
                <a:ea typeface="ＭＳ Ｐゴシック" pitchFamily="34" charset="-128"/>
                <a:cs typeface="Arial" pitchFamily="34" charset="0"/>
              </a:rPr>
              <a:t>Dreyer S.B. et al. </a:t>
            </a:r>
            <a:r>
              <a:rPr lang="it-IT" altLang="it-IT" sz="1400" i="1" dirty="0" err="1">
                <a:solidFill>
                  <a:srgbClr val="002060"/>
                </a:solidFill>
                <a:latin typeface="Arial" pitchFamily="34" charset="0"/>
                <a:ea typeface="ＭＳ Ｐゴシック" pitchFamily="34" charset="-128"/>
                <a:cs typeface="Arial" pitchFamily="34" charset="0"/>
              </a:rPr>
              <a:t>Clin</a:t>
            </a:r>
            <a:r>
              <a:rPr lang="it-IT" altLang="it-IT" sz="1400" i="1" dirty="0">
                <a:solidFill>
                  <a:srgbClr val="002060"/>
                </a:solidFill>
                <a:latin typeface="Arial" pitchFamily="34" charset="0"/>
                <a:ea typeface="ＭＳ Ｐゴシック" pitchFamily="34" charset="-128"/>
                <a:cs typeface="Arial" pitchFamily="34" charset="0"/>
              </a:rPr>
              <a:t> </a:t>
            </a:r>
            <a:r>
              <a:rPr lang="it-IT" altLang="it-IT" sz="1400" i="1" dirty="0" err="1">
                <a:solidFill>
                  <a:srgbClr val="002060"/>
                </a:solidFill>
                <a:latin typeface="Arial" pitchFamily="34" charset="0"/>
                <a:ea typeface="ＭＳ Ｐゴシック" pitchFamily="34" charset="-128"/>
                <a:cs typeface="Arial" pitchFamily="34" charset="0"/>
              </a:rPr>
              <a:t>Cancer</a:t>
            </a:r>
            <a:r>
              <a:rPr lang="it-IT" altLang="it-IT" sz="1400" i="1" dirty="0">
                <a:solidFill>
                  <a:srgbClr val="002060"/>
                </a:solidFill>
                <a:latin typeface="Arial" pitchFamily="34" charset="0"/>
                <a:ea typeface="ＭＳ Ｐゴシック" pitchFamily="34" charset="-128"/>
                <a:cs typeface="Arial" pitchFamily="34" charset="0"/>
              </a:rPr>
              <a:t> Res</a:t>
            </a:r>
            <a:r>
              <a:rPr lang="it-IT" altLang="it-IT" sz="1400" dirty="0">
                <a:solidFill>
                  <a:srgbClr val="002060"/>
                </a:solidFill>
                <a:latin typeface="Arial" pitchFamily="34" charset="0"/>
                <a:ea typeface="ＭＳ Ｐゴシック" pitchFamily="34" charset="-128"/>
                <a:cs typeface="Arial" pitchFamily="34" charset="0"/>
              </a:rPr>
              <a:t>; 23:1638-46, 2017</a:t>
            </a:r>
            <a:endParaRPr lang="en-US" altLang="it-IT" sz="1400" dirty="0">
              <a:solidFill>
                <a:srgbClr val="002060"/>
              </a:solidFill>
              <a:latin typeface="Arial" pitchFamily="34" charset="0"/>
              <a:ea typeface="ＭＳ Ｐゴシック" pitchFamily="34" charset="-128"/>
              <a:cs typeface="Arial" pitchFamily="34" charset="0"/>
            </a:endParaRPr>
          </a:p>
        </p:txBody>
      </p:sp>
      <p:grpSp>
        <p:nvGrpSpPr>
          <p:cNvPr id="2" name="Gruppo 8"/>
          <p:cNvGrpSpPr>
            <a:grpSpLocks/>
          </p:cNvGrpSpPr>
          <p:nvPr/>
        </p:nvGrpSpPr>
        <p:grpSpPr bwMode="auto">
          <a:xfrm>
            <a:off x="485056" y="1697055"/>
            <a:ext cx="9182351" cy="2308225"/>
            <a:chOff x="394691" y="1697732"/>
            <a:chExt cx="8833036" cy="2019300"/>
          </a:xfrm>
        </p:grpSpPr>
        <p:pic>
          <p:nvPicPr>
            <p:cNvPr id="247815" name="Picture 3"/>
            <p:cNvPicPr>
              <a:picLocks noChangeAspect="1" noChangeArrowheads="1"/>
            </p:cNvPicPr>
            <p:nvPr/>
          </p:nvPicPr>
          <p:blipFill>
            <a:blip r:embed="rId2" cstate="print"/>
            <a:srcRect r="30499"/>
            <a:stretch>
              <a:fillRect/>
            </a:stretch>
          </p:blipFill>
          <p:spPr bwMode="auto">
            <a:xfrm>
              <a:off x="394691" y="1697732"/>
              <a:ext cx="7632848" cy="2019300"/>
            </a:xfrm>
            <a:prstGeom prst="rect">
              <a:avLst/>
            </a:prstGeom>
            <a:noFill/>
            <a:ln w="9525">
              <a:noFill/>
              <a:miter lim="800000"/>
              <a:headEnd/>
              <a:tailEnd/>
            </a:ln>
          </p:spPr>
        </p:pic>
        <p:pic>
          <p:nvPicPr>
            <p:cNvPr id="247816" name="Picture 4"/>
            <p:cNvPicPr>
              <a:picLocks noChangeAspect="1" noChangeArrowheads="1"/>
            </p:cNvPicPr>
            <p:nvPr/>
          </p:nvPicPr>
          <p:blipFill>
            <a:blip r:embed="rId2" cstate="print"/>
            <a:srcRect l="87386" r="1260"/>
            <a:stretch>
              <a:fillRect/>
            </a:stretch>
          </p:blipFill>
          <p:spPr bwMode="auto">
            <a:xfrm>
              <a:off x="7980860" y="1697732"/>
              <a:ext cx="1246867" cy="2019300"/>
            </a:xfrm>
            <a:prstGeom prst="rect">
              <a:avLst/>
            </a:prstGeom>
            <a:noFill/>
            <a:ln w="9525">
              <a:noFill/>
              <a:miter lim="800000"/>
              <a:headEnd/>
              <a:tailEnd/>
            </a:ln>
          </p:spPr>
        </p:pic>
      </p:grpSp>
      <p:sp>
        <p:nvSpPr>
          <p:cNvPr id="138246" name="Rettangolo 17"/>
          <p:cNvSpPr>
            <a:spLocks noChangeArrowheads="1"/>
          </p:cNvSpPr>
          <p:nvPr/>
        </p:nvSpPr>
        <p:spPr bwMode="auto">
          <a:xfrm>
            <a:off x="594219" y="4581547"/>
            <a:ext cx="9289957" cy="1015657"/>
          </a:xfrm>
          <a:prstGeom prst="rect">
            <a:avLst/>
          </a:prstGeom>
          <a:noFill/>
          <a:ln w="9525">
            <a:noFill/>
            <a:miter lim="800000"/>
            <a:headEnd/>
            <a:tailEnd/>
          </a:ln>
        </p:spPr>
        <p:txBody>
          <a:bodyPr lIns="91434" tIns="45717" rIns="91434" bIns="45717">
            <a:spAutoFit/>
          </a:bodyPr>
          <a:lstStyle/>
          <a:p>
            <a:pPr defTabSz="914340">
              <a:defRPr/>
            </a:pPr>
            <a:r>
              <a:rPr lang="en-US" altLang="it-IT" sz="2000" dirty="0">
                <a:solidFill>
                  <a:srgbClr val="003366"/>
                </a:solidFill>
                <a:latin typeface="Arial" pitchFamily="34" charset="0"/>
                <a:ea typeface="ＭＳ Ｐゴシック" pitchFamily="34" charset="-128"/>
                <a:cs typeface="Arial" pitchFamily="34" charset="0"/>
              </a:rPr>
              <a:t>Taking into account </a:t>
            </a:r>
            <a:r>
              <a:rPr lang="en-US" altLang="it-IT" sz="2000" dirty="0" err="1">
                <a:solidFill>
                  <a:srgbClr val="003366"/>
                </a:solidFill>
                <a:latin typeface="Arial" pitchFamily="34" charset="0"/>
                <a:ea typeface="ＭＳ Ｐゴシック" pitchFamily="34" charset="-128"/>
                <a:cs typeface="Arial" pitchFamily="34" charset="0"/>
              </a:rPr>
              <a:t>germline</a:t>
            </a:r>
            <a:r>
              <a:rPr lang="en-US" altLang="it-IT" sz="2000" dirty="0">
                <a:solidFill>
                  <a:srgbClr val="003366"/>
                </a:solidFill>
                <a:latin typeface="Arial" pitchFamily="34" charset="0"/>
                <a:ea typeface="ＭＳ Ｐゴシック" pitchFamily="34" charset="-128"/>
                <a:cs typeface="Arial" pitchFamily="34" charset="0"/>
              </a:rPr>
              <a:t> and somatic mutations in </a:t>
            </a:r>
          </a:p>
          <a:p>
            <a:pPr defTabSz="914340">
              <a:defRPr/>
            </a:pPr>
            <a:r>
              <a:rPr lang="en-US" altLang="it-IT" sz="2000" dirty="0">
                <a:solidFill>
                  <a:srgbClr val="003366"/>
                </a:solidFill>
                <a:latin typeface="Arial" pitchFamily="34" charset="0"/>
                <a:ea typeface="ＭＳ Ｐゴシック" pitchFamily="34" charset="-128"/>
                <a:cs typeface="Arial" pitchFamily="34" charset="0"/>
              </a:rPr>
              <a:t>well-defined DDR genes, unstable genomes and the BRCA mutational signature, DDR deficiency prevalence increases </a:t>
            </a:r>
            <a:r>
              <a:rPr lang="en-US" altLang="it-IT" sz="2000" i="1" dirty="0">
                <a:solidFill>
                  <a:srgbClr val="003366"/>
                </a:solidFill>
                <a:latin typeface="Arial" pitchFamily="34" charset="0"/>
                <a:ea typeface="ＭＳ Ｐゴシック" pitchFamily="34" charset="-128"/>
                <a:cs typeface="Arial" pitchFamily="34" charset="0"/>
              </a:rPr>
              <a:t>up to 24%</a:t>
            </a:r>
            <a:endParaRPr lang="it-IT" altLang="it-IT" sz="2000" i="1" dirty="0">
              <a:solidFill>
                <a:srgbClr val="003366"/>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2290740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6114" name="Title 1"/>
          <p:cNvSpPr>
            <a:spLocks/>
          </p:cNvSpPr>
          <p:nvPr/>
        </p:nvSpPr>
        <p:spPr bwMode="auto">
          <a:xfrm>
            <a:off x="2" y="190500"/>
            <a:ext cx="10099675" cy="646113"/>
          </a:xfrm>
          <a:prstGeom prst="rect">
            <a:avLst/>
          </a:prstGeom>
          <a:noFill/>
          <a:ln w="9525">
            <a:noFill/>
            <a:miter lim="800000"/>
            <a:headEnd/>
            <a:tailEnd/>
          </a:ln>
        </p:spPr>
        <p:txBody>
          <a:bodyPr anchor="ctr"/>
          <a:lstStyle/>
          <a:p>
            <a:pPr algn="ctr" defTabSz="828675">
              <a:lnSpc>
                <a:spcPct val="97000"/>
              </a:lnSpc>
              <a:tabLst>
                <a:tab pos="657225" algn="l"/>
                <a:tab pos="1312863" algn="l"/>
                <a:tab pos="1970088" algn="l"/>
                <a:tab pos="2627313" algn="l"/>
                <a:tab pos="3282950" algn="l"/>
                <a:tab pos="3940175" algn="l"/>
                <a:tab pos="4595813" algn="l"/>
                <a:tab pos="5253038" algn="l"/>
                <a:tab pos="5910263" algn="l"/>
                <a:tab pos="6564313" algn="l"/>
                <a:tab pos="7221538" algn="l"/>
                <a:tab pos="7880350" algn="l"/>
                <a:tab pos="8534400" algn="l"/>
              </a:tabLst>
            </a:pPr>
            <a:r>
              <a:rPr lang="en-US" sz="2800" b="1">
                <a:solidFill>
                  <a:srgbClr val="000066"/>
                </a:solidFill>
                <a:ea typeface="Geneva"/>
                <a:cs typeface="Geneva"/>
              </a:rPr>
              <a:t>Pancreatic adenocarcinoma : Anatomy and resectability</a:t>
            </a:r>
          </a:p>
        </p:txBody>
      </p:sp>
      <p:sp>
        <p:nvSpPr>
          <p:cNvPr id="346115" name="Line 5"/>
          <p:cNvSpPr>
            <a:spLocks noChangeShapeType="1"/>
          </p:cNvSpPr>
          <p:nvPr/>
        </p:nvSpPr>
        <p:spPr bwMode="auto">
          <a:xfrm>
            <a:off x="1098551" y="765175"/>
            <a:ext cx="8064500" cy="0"/>
          </a:xfrm>
          <a:prstGeom prst="line">
            <a:avLst/>
          </a:prstGeom>
          <a:noFill/>
          <a:ln w="25400">
            <a:solidFill>
              <a:srgbClr val="FF0000"/>
            </a:solidFill>
            <a:round/>
            <a:headEnd/>
            <a:tailEnd/>
          </a:ln>
        </p:spPr>
        <p:txBody>
          <a:bodyPr/>
          <a:lstStyle/>
          <a:p>
            <a:endParaRPr lang="it-IT"/>
          </a:p>
        </p:txBody>
      </p:sp>
      <p:pic>
        <p:nvPicPr>
          <p:cNvPr id="346116" name="Picture 2"/>
          <p:cNvPicPr>
            <a:picLocks noChangeAspect="1" noChangeArrowheads="1"/>
          </p:cNvPicPr>
          <p:nvPr/>
        </p:nvPicPr>
        <p:blipFill>
          <a:blip r:embed="rId2" cstate="print"/>
          <a:srcRect/>
          <a:stretch>
            <a:fillRect/>
          </a:stretch>
        </p:blipFill>
        <p:spPr bwMode="auto">
          <a:xfrm>
            <a:off x="468314" y="1076325"/>
            <a:ext cx="9163050" cy="551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ttangolo 1"/>
          <p:cNvSpPr>
            <a:spLocks noChangeArrowheads="1"/>
          </p:cNvSpPr>
          <p:nvPr/>
        </p:nvSpPr>
        <p:spPr bwMode="auto">
          <a:xfrm>
            <a:off x="6786985" y="6597354"/>
            <a:ext cx="3474624" cy="276999"/>
          </a:xfrm>
          <a:prstGeom prst="rect">
            <a:avLst/>
          </a:prstGeom>
          <a:noFill/>
          <a:ln w="9525">
            <a:noFill/>
            <a:miter lim="800000"/>
            <a:headEnd/>
            <a:tailEnd/>
          </a:ln>
        </p:spPr>
        <p:txBody>
          <a:bodyPr wrap="square">
            <a:spAutoFit/>
          </a:bodyPr>
          <a:lstStyle/>
          <a:p>
            <a:r>
              <a:rPr lang="en-US" sz="1200" dirty="0" err="1" smtClean="0">
                <a:solidFill>
                  <a:srgbClr val="000066"/>
                </a:solidFill>
              </a:rPr>
              <a:t>Krantz</a:t>
            </a:r>
            <a:r>
              <a:rPr lang="en-US" sz="1200" dirty="0" smtClean="0">
                <a:solidFill>
                  <a:srgbClr val="000066"/>
                </a:solidFill>
              </a:rPr>
              <a:t>.. ,O’ Reilly, Chin </a:t>
            </a:r>
            <a:r>
              <a:rPr lang="en-US" sz="1200" dirty="0" err="1" smtClean="0">
                <a:solidFill>
                  <a:srgbClr val="000066"/>
                </a:solidFill>
              </a:rPr>
              <a:t>Clin</a:t>
            </a:r>
            <a:r>
              <a:rPr lang="en-US" sz="1200" dirty="0" smtClean="0">
                <a:solidFill>
                  <a:srgbClr val="000066"/>
                </a:solidFill>
              </a:rPr>
              <a:t> </a:t>
            </a:r>
            <a:r>
              <a:rPr lang="en-US" sz="1200" dirty="0" err="1" smtClean="0">
                <a:solidFill>
                  <a:srgbClr val="000066"/>
                </a:solidFill>
              </a:rPr>
              <a:t>Oncol</a:t>
            </a:r>
            <a:r>
              <a:rPr lang="en-US" sz="1200" dirty="0" smtClean="0">
                <a:solidFill>
                  <a:srgbClr val="000066"/>
                </a:solidFill>
              </a:rPr>
              <a:t> 2017;6(3):30 </a:t>
            </a:r>
          </a:p>
        </p:txBody>
      </p:sp>
      <p:sp>
        <p:nvSpPr>
          <p:cNvPr id="576515" name="Rectangle 6"/>
          <p:cNvSpPr>
            <a:spLocks noChangeArrowheads="1"/>
          </p:cNvSpPr>
          <p:nvPr/>
        </p:nvSpPr>
        <p:spPr bwMode="auto">
          <a:xfrm>
            <a:off x="5976664" y="2132858"/>
            <a:ext cx="4050680" cy="1200329"/>
          </a:xfrm>
          <a:prstGeom prst="rect">
            <a:avLst/>
          </a:prstGeom>
          <a:noFill/>
          <a:ln w="9525">
            <a:noFill/>
            <a:miter lim="800000"/>
            <a:headEnd/>
            <a:tailEnd/>
          </a:ln>
        </p:spPr>
        <p:txBody>
          <a:bodyPr wrap="square">
            <a:spAutoFit/>
          </a:bodyPr>
          <a:lstStyle/>
          <a:p>
            <a:pPr algn="ctr"/>
            <a:r>
              <a:rPr lang="it-IT" sz="2400" b="1" dirty="0" err="1" smtClean="0">
                <a:solidFill>
                  <a:srgbClr val="000066"/>
                </a:solidFill>
              </a:rPr>
              <a:t>Tumor</a:t>
            </a:r>
            <a:r>
              <a:rPr lang="it-IT" sz="2400" b="1" dirty="0" smtClean="0">
                <a:solidFill>
                  <a:srgbClr val="000066"/>
                </a:solidFill>
              </a:rPr>
              <a:t> </a:t>
            </a:r>
            <a:r>
              <a:rPr lang="it-IT" sz="2400" b="1" dirty="0" err="1" smtClean="0">
                <a:solidFill>
                  <a:srgbClr val="000066"/>
                </a:solidFill>
              </a:rPr>
              <a:t>microenvironment</a:t>
            </a:r>
            <a:r>
              <a:rPr lang="it-IT" sz="2400" b="1" dirty="0" smtClean="0">
                <a:solidFill>
                  <a:srgbClr val="000066"/>
                </a:solidFill>
              </a:rPr>
              <a:t>, </a:t>
            </a:r>
            <a:r>
              <a:rPr lang="it-IT" sz="2400" b="1" dirty="0" err="1" smtClean="0">
                <a:solidFill>
                  <a:srgbClr val="000066"/>
                </a:solidFill>
              </a:rPr>
              <a:t>signalling</a:t>
            </a:r>
            <a:r>
              <a:rPr lang="it-IT" sz="2400" b="1" dirty="0" smtClean="0">
                <a:solidFill>
                  <a:srgbClr val="000066"/>
                </a:solidFill>
              </a:rPr>
              <a:t> </a:t>
            </a:r>
            <a:r>
              <a:rPr lang="it-IT" sz="2400" b="1" dirty="0" err="1" smtClean="0">
                <a:solidFill>
                  <a:srgbClr val="000066"/>
                </a:solidFill>
              </a:rPr>
              <a:t>pathways</a:t>
            </a:r>
            <a:r>
              <a:rPr lang="it-IT" sz="2400" b="1" dirty="0" smtClean="0">
                <a:solidFill>
                  <a:srgbClr val="000066"/>
                </a:solidFill>
              </a:rPr>
              <a:t> and </a:t>
            </a:r>
          </a:p>
          <a:p>
            <a:pPr algn="ctr"/>
            <a:r>
              <a:rPr lang="it-IT" sz="2400" b="1" dirty="0" err="1" smtClean="0">
                <a:solidFill>
                  <a:srgbClr val="000066"/>
                </a:solidFill>
              </a:rPr>
              <a:t>novel</a:t>
            </a:r>
            <a:r>
              <a:rPr lang="it-IT" sz="2400" b="1" dirty="0" smtClean="0">
                <a:solidFill>
                  <a:srgbClr val="000066"/>
                </a:solidFill>
              </a:rPr>
              <a:t> </a:t>
            </a:r>
            <a:r>
              <a:rPr lang="it-IT" sz="2400" b="1" dirty="0" err="1" smtClean="0">
                <a:solidFill>
                  <a:srgbClr val="000066"/>
                </a:solidFill>
              </a:rPr>
              <a:t>therapies</a:t>
            </a:r>
            <a:endParaRPr lang="it-IT" sz="2400" b="1" dirty="0">
              <a:solidFill>
                <a:srgbClr val="000066"/>
              </a:solidFill>
            </a:endParaRPr>
          </a:p>
        </p:txBody>
      </p:sp>
      <p:cxnSp>
        <p:nvCxnSpPr>
          <p:cNvPr id="7" name="Connettore 1 6"/>
          <p:cNvCxnSpPr/>
          <p:nvPr/>
        </p:nvCxnSpPr>
        <p:spPr>
          <a:xfrm>
            <a:off x="6139334" y="3356992"/>
            <a:ext cx="36719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3" cstate="print"/>
          <a:srcRect l="7029" t="4859" r="5975" b="7451"/>
          <a:stretch>
            <a:fillRect/>
          </a:stretch>
        </p:blipFill>
        <p:spPr bwMode="auto">
          <a:xfrm>
            <a:off x="2" y="44624"/>
            <a:ext cx="5706864" cy="67323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833538" name="Rettangolo 5"/>
          <p:cNvSpPr>
            <a:spLocks noChangeArrowheads="1"/>
          </p:cNvSpPr>
          <p:nvPr/>
        </p:nvSpPr>
        <p:spPr bwMode="auto">
          <a:xfrm>
            <a:off x="280988" y="115888"/>
            <a:ext cx="9537700" cy="519112"/>
          </a:xfrm>
          <a:prstGeom prst="rect">
            <a:avLst/>
          </a:prstGeom>
          <a:noFill/>
          <a:ln w="9525">
            <a:noFill/>
            <a:miter lim="800000"/>
            <a:headEnd/>
            <a:tailEnd/>
          </a:ln>
        </p:spPr>
        <p:txBody>
          <a:bodyPr>
            <a:spAutoFit/>
          </a:bodyPr>
          <a:lstStyle/>
          <a:p>
            <a:pPr algn="ctr"/>
            <a:r>
              <a:rPr lang="it-IT" sz="2800" b="1">
                <a:solidFill>
                  <a:srgbClr val="002060"/>
                </a:solidFill>
              </a:rPr>
              <a:t>Imaging of PDAC</a:t>
            </a:r>
          </a:p>
        </p:txBody>
      </p:sp>
      <p:sp>
        <p:nvSpPr>
          <p:cNvPr id="833539" name="Rectangle 3"/>
          <p:cNvSpPr>
            <a:spLocks noChangeArrowheads="1"/>
          </p:cNvSpPr>
          <p:nvPr/>
        </p:nvSpPr>
        <p:spPr bwMode="auto">
          <a:xfrm>
            <a:off x="6584959" y="6583379"/>
            <a:ext cx="3225771" cy="276999"/>
          </a:xfrm>
          <a:prstGeom prst="rect">
            <a:avLst/>
          </a:prstGeom>
          <a:noFill/>
          <a:ln w="9525">
            <a:noFill/>
            <a:miter lim="800000"/>
            <a:headEnd/>
            <a:tailEnd/>
          </a:ln>
          <a:effectLst/>
        </p:spPr>
        <p:txBody>
          <a:bodyPr wrap="none">
            <a:spAutoFit/>
          </a:bodyPr>
          <a:lstStyle/>
          <a:p>
            <a:r>
              <a:rPr lang="it-IT" sz="1200">
                <a:solidFill>
                  <a:srgbClr val="000066"/>
                </a:solidFill>
              </a:rPr>
              <a:t>Kamisawa T. et al. </a:t>
            </a:r>
            <a:r>
              <a:rPr lang="it-IT" sz="1200" i="1">
                <a:solidFill>
                  <a:srgbClr val="000066"/>
                </a:solidFill>
              </a:rPr>
              <a:t>Lancet</a:t>
            </a:r>
            <a:r>
              <a:rPr lang="it-IT" sz="1200">
                <a:solidFill>
                  <a:srgbClr val="000066"/>
                </a:solidFill>
              </a:rPr>
              <a:t> 2016; 388: 73–85</a:t>
            </a:r>
          </a:p>
        </p:txBody>
      </p:sp>
      <p:pic>
        <p:nvPicPr>
          <p:cNvPr id="833540" name="Picture 4"/>
          <p:cNvPicPr>
            <a:picLocks noChangeAspect="1" noChangeArrowheads="1"/>
          </p:cNvPicPr>
          <p:nvPr/>
        </p:nvPicPr>
        <p:blipFill>
          <a:blip r:embed="rId3" cstate="print"/>
          <a:srcRect/>
          <a:stretch>
            <a:fillRect/>
          </a:stretch>
        </p:blipFill>
        <p:spPr bwMode="auto">
          <a:xfrm>
            <a:off x="69858" y="908066"/>
            <a:ext cx="5421313" cy="5040313"/>
          </a:xfrm>
          <a:prstGeom prst="rect">
            <a:avLst/>
          </a:prstGeom>
          <a:noFill/>
          <a:ln w="9525">
            <a:noFill/>
            <a:miter lim="800000"/>
            <a:headEnd/>
            <a:tailEnd/>
          </a:ln>
          <a:effectLst/>
        </p:spPr>
      </p:pic>
      <p:sp>
        <p:nvSpPr>
          <p:cNvPr id="833541" name="Rectangle 5"/>
          <p:cNvSpPr>
            <a:spLocks noChangeArrowheads="1"/>
          </p:cNvSpPr>
          <p:nvPr/>
        </p:nvSpPr>
        <p:spPr bwMode="auto">
          <a:xfrm>
            <a:off x="2868614" y="4508501"/>
            <a:ext cx="4202112" cy="2123658"/>
          </a:xfrm>
          <a:prstGeom prst="rect">
            <a:avLst/>
          </a:prstGeom>
          <a:solidFill>
            <a:schemeClr val="bg1"/>
          </a:solidFill>
          <a:ln w="9525">
            <a:noFill/>
            <a:miter lim="800000"/>
            <a:headEnd/>
            <a:tailEnd/>
          </a:ln>
          <a:effectLst/>
        </p:spPr>
        <p:txBody>
          <a:bodyPr>
            <a:spAutoFit/>
          </a:bodyPr>
          <a:lstStyle/>
          <a:p>
            <a:pPr marL="265113" indent="-265113">
              <a:buFontTx/>
              <a:buAutoNum type="alphaUcParenBoth"/>
            </a:pPr>
            <a:r>
              <a:rPr lang="it-IT" sz="1200">
                <a:solidFill>
                  <a:srgbClr val="000066"/>
                </a:solidFill>
              </a:rPr>
              <a:t>Transabdominal ultrasound shows hypoechoic mass lesion (arrows) in the head of pancreas (without contrast or enhancement). </a:t>
            </a:r>
          </a:p>
          <a:p>
            <a:pPr marL="265113" indent="-265113">
              <a:buFontTx/>
              <a:buAutoNum type="alphaUcParenBoth"/>
            </a:pPr>
            <a:r>
              <a:rPr lang="it-IT" sz="1200">
                <a:solidFill>
                  <a:srgbClr val="000066"/>
                </a:solidFill>
              </a:rPr>
              <a:t>Multidetector-row CT shows low-density mass, invading coeliac artery and stomach. </a:t>
            </a:r>
          </a:p>
          <a:p>
            <a:pPr marL="265113" indent="-265113"/>
            <a:r>
              <a:rPr lang="it-IT" sz="1200">
                <a:solidFill>
                  <a:srgbClr val="000066"/>
                </a:solidFill>
              </a:rPr>
              <a:t>(C) PET-CT shows FDG uptake in the tail of pancreas.</a:t>
            </a:r>
          </a:p>
          <a:p>
            <a:pPr marL="265113" indent="-265113"/>
            <a:r>
              <a:rPr lang="it-IT" sz="1200">
                <a:solidFill>
                  <a:srgbClr val="000066"/>
                </a:solidFill>
              </a:rPr>
              <a:t>(D) Gadolinium-enhanced MRI shows hypointensity mass (arrows) in the tail of pancreas. </a:t>
            </a:r>
          </a:p>
          <a:p>
            <a:pPr marL="265113" indent="-265113"/>
            <a:r>
              <a:rPr lang="it-IT" sz="1200">
                <a:solidFill>
                  <a:srgbClr val="000066"/>
                </a:solidFill>
              </a:rPr>
              <a:t>(E) MR-cholangiopancreatography shows pancreatic duct stenosis of the main pancreatic duct with proximal dilation.</a:t>
            </a:r>
          </a:p>
        </p:txBody>
      </p:sp>
      <p:pic>
        <p:nvPicPr>
          <p:cNvPr id="833542" name="Picture 6"/>
          <p:cNvPicPr>
            <a:picLocks noChangeAspect="1" noChangeArrowheads="1"/>
          </p:cNvPicPr>
          <p:nvPr/>
        </p:nvPicPr>
        <p:blipFill>
          <a:blip r:embed="rId4" cstate="print"/>
          <a:srcRect/>
          <a:stretch>
            <a:fillRect/>
          </a:stretch>
        </p:blipFill>
        <p:spPr bwMode="auto">
          <a:xfrm>
            <a:off x="6019805" y="908066"/>
            <a:ext cx="3843338" cy="3209925"/>
          </a:xfrm>
          <a:prstGeom prst="rect">
            <a:avLst/>
          </a:prstGeom>
          <a:noFill/>
          <a:ln w="9525">
            <a:noFill/>
            <a:miter lim="800000"/>
            <a:headEnd/>
            <a:tailEnd/>
          </a:ln>
          <a:effectLst/>
        </p:spPr>
      </p:pic>
      <p:sp>
        <p:nvSpPr>
          <p:cNvPr id="833543" name="Rectangle 7"/>
          <p:cNvSpPr>
            <a:spLocks noChangeArrowheads="1"/>
          </p:cNvSpPr>
          <p:nvPr/>
        </p:nvSpPr>
        <p:spPr bwMode="auto">
          <a:xfrm>
            <a:off x="7723189" y="2205038"/>
            <a:ext cx="2382837" cy="2123658"/>
          </a:xfrm>
          <a:prstGeom prst="rect">
            <a:avLst/>
          </a:prstGeom>
          <a:solidFill>
            <a:schemeClr val="bg1"/>
          </a:solidFill>
          <a:ln w="9525">
            <a:noFill/>
            <a:miter lim="800000"/>
            <a:headEnd/>
            <a:tailEnd/>
          </a:ln>
          <a:effectLst/>
        </p:spPr>
        <p:txBody>
          <a:bodyPr>
            <a:spAutoFit/>
          </a:bodyPr>
          <a:lstStyle/>
          <a:p>
            <a:pPr marL="265113" indent="-265113">
              <a:buFontTx/>
              <a:buAutoNum type="alphaUcParenBoth"/>
            </a:pPr>
            <a:r>
              <a:rPr lang="it-IT" sz="1200">
                <a:solidFill>
                  <a:srgbClr val="000066"/>
                </a:solidFill>
              </a:rPr>
              <a:t>E-US shows hypoechoic mass in the body of pancreas (no contrast). </a:t>
            </a:r>
          </a:p>
          <a:p>
            <a:pPr marL="265113" indent="-265113">
              <a:buFontTx/>
              <a:buAutoNum type="alphaUcParenBoth"/>
            </a:pPr>
            <a:r>
              <a:rPr lang="it-IT" sz="1200">
                <a:solidFill>
                  <a:srgbClr val="000066"/>
                </a:solidFill>
              </a:rPr>
              <a:t>Contrast-enhanced (CE-EUS) shows hypovascular area (right). </a:t>
            </a:r>
          </a:p>
          <a:p>
            <a:pPr marL="265113" indent="-265113">
              <a:buFontTx/>
              <a:buAutoNum type="alphaUcParenBoth"/>
            </a:pPr>
            <a:r>
              <a:rPr lang="it-IT" sz="1200">
                <a:solidFill>
                  <a:srgbClr val="000066"/>
                </a:solidFill>
              </a:rPr>
              <a:t> EUS guided FNA.</a:t>
            </a:r>
          </a:p>
          <a:p>
            <a:pPr marL="265113" indent="-265113">
              <a:buFontTx/>
              <a:buAutoNum type="alphaUcParenBoth"/>
            </a:pPr>
            <a:endParaRPr lang="it-IT" sz="1200">
              <a:solidFill>
                <a:srgbClr val="000066"/>
              </a:solidFill>
            </a:endParaRPr>
          </a:p>
          <a:p>
            <a:pPr marL="265113" indent="-265113">
              <a:buFontTx/>
              <a:buAutoNum type="alphaUcParenBoth"/>
            </a:pPr>
            <a:endParaRPr lang="it-IT" sz="1200">
              <a:solidFill>
                <a:srgbClr val="000066"/>
              </a:solidFill>
            </a:endParaRPr>
          </a:p>
          <a:p>
            <a:pPr marL="265113" indent="-265113">
              <a:buFontTx/>
              <a:buAutoNum type="alphaUcParenBoth"/>
            </a:pPr>
            <a:endParaRPr lang="it-IT" sz="1200">
              <a:solidFill>
                <a:srgbClr val="000066"/>
              </a:solidFill>
            </a:endParaRPr>
          </a:p>
          <a:p>
            <a:pPr marL="265113" indent="-265113">
              <a:buFontTx/>
              <a:buAutoNum type="alphaUcParenBoth"/>
            </a:pPr>
            <a:endParaRPr lang="it-IT" sz="1200">
              <a:solidFill>
                <a:srgbClr val="000066"/>
              </a:solidFill>
            </a:endParaRPr>
          </a:p>
        </p:txBody>
      </p:sp>
      <p:sp>
        <p:nvSpPr>
          <p:cNvPr id="833544" name="Line 5"/>
          <p:cNvSpPr>
            <a:spLocks noChangeShapeType="1"/>
          </p:cNvSpPr>
          <p:nvPr/>
        </p:nvSpPr>
        <p:spPr bwMode="auto">
          <a:xfrm>
            <a:off x="1098551" y="692150"/>
            <a:ext cx="8064500" cy="0"/>
          </a:xfrm>
          <a:prstGeom prst="line">
            <a:avLst/>
          </a:prstGeom>
          <a:noFill/>
          <a:ln w="25400">
            <a:solidFill>
              <a:srgbClr val="FF0000"/>
            </a:solidFill>
            <a:round/>
            <a:headEnd/>
            <a:tailEnd/>
          </a:ln>
        </p:spPr>
        <p:txBody>
          <a:bodyPr/>
          <a:lstStyle/>
          <a:p>
            <a:endParaRPr lang="it-IT"/>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Title 1"/>
          <p:cNvSpPr>
            <a:spLocks/>
          </p:cNvSpPr>
          <p:nvPr/>
        </p:nvSpPr>
        <p:spPr bwMode="auto">
          <a:xfrm>
            <a:off x="2" y="190500"/>
            <a:ext cx="10099675" cy="646113"/>
          </a:xfrm>
          <a:prstGeom prst="rect">
            <a:avLst/>
          </a:prstGeom>
          <a:noFill/>
          <a:ln w="9525">
            <a:noFill/>
            <a:miter lim="800000"/>
            <a:headEnd/>
            <a:tailEnd/>
          </a:ln>
        </p:spPr>
        <p:txBody>
          <a:bodyPr anchor="ctr"/>
          <a:lstStyle/>
          <a:p>
            <a:pPr algn="ctr" defTabSz="828675">
              <a:lnSpc>
                <a:spcPct val="97000"/>
              </a:lnSpc>
              <a:tabLst>
                <a:tab pos="657225" algn="l"/>
                <a:tab pos="1312863" algn="l"/>
                <a:tab pos="1970088" algn="l"/>
                <a:tab pos="2627313" algn="l"/>
                <a:tab pos="3282950" algn="l"/>
                <a:tab pos="3940175" algn="l"/>
                <a:tab pos="4595813" algn="l"/>
                <a:tab pos="5253038" algn="l"/>
                <a:tab pos="5910263" algn="l"/>
                <a:tab pos="6564313" algn="l"/>
                <a:tab pos="7221538" algn="l"/>
                <a:tab pos="7880350" algn="l"/>
                <a:tab pos="8534400" algn="l"/>
              </a:tabLst>
            </a:pPr>
            <a:r>
              <a:rPr lang="en-US" sz="2800" b="1">
                <a:solidFill>
                  <a:srgbClr val="000066"/>
                </a:solidFill>
                <a:ea typeface="Geneva"/>
                <a:cs typeface="Geneva"/>
              </a:rPr>
              <a:t>Reasons for pancreatic tumor resistance to treatment</a:t>
            </a:r>
          </a:p>
        </p:txBody>
      </p:sp>
      <p:sp>
        <p:nvSpPr>
          <p:cNvPr id="349187" name="Line 5"/>
          <p:cNvSpPr>
            <a:spLocks noChangeShapeType="1"/>
          </p:cNvSpPr>
          <p:nvPr/>
        </p:nvSpPr>
        <p:spPr bwMode="auto">
          <a:xfrm>
            <a:off x="1133475" y="981075"/>
            <a:ext cx="8064500" cy="0"/>
          </a:xfrm>
          <a:prstGeom prst="line">
            <a:avLst/>
          </a:prstGeom>
          <a:noFill/>
          <a:ln w="25400">
            <a:solidFill>
              <a:srgbClr val="FF0000"/>
            </a:solidFill>
            <a:round/>
            <a:headEnd/>
            <a:tailEnd/>
          </a:ln>
        </p:spPr>
        <p:txBody>
          <a:bodyPr/>
          <a:lstStyle/>
          <a:p>
            <a:endParaRPr lang="it-IT"/>
          </a:p>
        </p:txBody>
      </p:sp>
      <p:sp>
        <p:nvSpPr>
          <p:cNvPr id="2" name="Rettangolo 1"/>
          <p:cNvSpPr/>
          <p:nvPr/>
        </p:nvSpPr>
        <p:spPr>
          <a:xfrm>
            <a:off x="1182696" y="1628775"/>
            <a:ext cx="7966075" cy="3816350"/>
          </a:xfrm>
          <a:prstGeom prst="rect">
            <a:avLst/>
          </a:prstGeom>
        </p:spPr>
        <p:txBody>
          <a:bodyPr>
            <a:spAutoFit/>
          </a:bodyPr>
          <a:lstStyle/>
          <a:p>
            <a:pPr marL="342900" indent="-342900">
              <a:spcBef>
                <a:spcPts val="600"/>
              </a:spcBef>
              <a:spcAft>
                <a:spcPts val="600"/>
              </a:spcAft>
              <a:buClr>
                <a:srgbClr val="FF0000"/>
              </a:buClr>
              <a:buFont typeface="Arial" panose="020B0604020202020204" pitchFamily="34" charset="0"/>
              <a:buChar char="•"/>
              <a:defRPr/>
            </a:pPr>
            <a:r>
              <a:rPr lang="it-IT" sz="2400" b="1" dirty="0" err="1">
                <a:solidFill>
                  <a:srgbClr val="000066"/>
                </a:solidFill>
                <a:cs typeface="+mn-cs"/>
              </a:rPr>
              <a:t>Abundant</a:t>
            </a:r>
            <a:r>
              <a:rPr lang="it-IT" sz="2400" b="1" dirty="0">
                <a:solidFill>
                  <a:srgbClr val="000066"/>
                </a:solidFill>
                <a:cs typeface="+mn-cs"/>
              </a:rPr>
              <a:t> stroma (</a:t>
            </a:r>
            <a:r>
              <a:rPr lang="it-IT" sz="2400" b="1" dirty="0" err="1">
                <a:solidFill>
                  <a:srgbClr val="000066"/>
                </a:solidFill>
                <a:cs typeface="+mn-cs"/>
              </a:rPr>
              <a:t>desmoplasia</a:t>
            </a:r>
            <a:r>
              <a:rPr lang="it-IT" sz="2400" b="1" dirty="0">
                <a:solidFill>
                  <a:srgbClr val="000066"/>
                </a:solidFill>
                <a:cs typeface="+mn-cs"/>
              </a:rPr>
              <a:t>)</a:t>
            </a:r>
          </a:p>
          <a:p>
            <a:pPr marL="700088" indent="-342900">
              <a:spcBef>
                <a:spcPts val="600"/>
              </a:spcBef>
              <a:spcAft>
                <a:spcPts val="600"/>
              </a:spcAft>
              <a:buClr>
                <a:srgbClr val="000066"/>
              </a:buClr>
              <a:buFont typeface="Arial" panose="020B0604020202020204" pitchFamily="34" charset="0"/>
              <a:buChar char="•"/>
              <a:defRPr/>
            </a:pPr>
            <a:r>
              <a:rPr lang="it-IT" sz="2400" dirty="0" err="1">
                <a:solidFill>
                  <a:srgbClr val="000066"/>
                </a:solidFill>
                <a:cs typeface="+mn-cs"/>
              </a:rPr>
              <a:t>Variable</a:t>
            </a:r>
            <a:r>
              <a:rPr lang="it-IT" sz="2400" dirty="0">
                <a:solidFill>
                  <a:srgbClr val="000066"/>
                </a:solidFill>
                <a:cs typeface="+mn-cs"/>
              </a:rPr>
              <a:t>, up to 80% of </a:t>
            </a:r>
            <a:r>
              <a:rPr lang="it-IT" sz="2400" dirty="0" err="1">
                <a:solidFill>
                  <a:srgbClr val="000066"/>
                </a:solidFill>
                <a:cs typeface="+mn-cs"/>
              </a:rPr>
              <a:t>tumor</a:t>
            </a:r>
            <a:r>
              <a:rPr lang="it-IT" sz="2400" dirty="0">
                <a:solidFill>
                  <a:srgbClr val="000066"/>
                </a:solidFill>
                <a:cs typeface="+mn-cs"/>
              </a:rPr>
              <a:t> mass</a:t>
            </a:r>
          </a:p>
          <a:p>
            <a:pPr marL="700088" indent="-342900">
              <a:spcBef>
                <a:spcPts val="600"/>
              </a:spcBef>
              <a:spcAft>
                <a:spcPts val="600"/>
              </a:spcAft>
              <a:buClr>
                <a:srgbClr val="000066"/>
              </a:buClr>
              <a:buFont typeface="Arial" panose="020B0604020202020204" pitchFamily="34" charset="0"/>
              <a:buChar char="•"/>
              <a:defRPr/>
            </a:pPr>
            <a:r>
              <a:rPr lang="it-IT" sz="2400" dirty="0" err="1">
                <a:solidFill>
                  <a:srgbClr val="000066"/>
                </a:solidFill>
                <a:cs typeface="+mn-cs"/>
              </a:rPr>
              <a:t>Hostile</a:t>
            </a:r>
            <a:r>
              <a:rPr lang="it-IT" sz="2400" dirty="0">
                <a:solidFill>
                  <a:srgbClr val="000066"/>
                </a:solidFill>
                <a:cs typeface="+mn-cs"/>
              </a:rPr>
              <a:t>, </a:t>
            </a:r>
            <a:r>
              <a:rPr lang="it-IT" sz="2400" dirty="0" err="1">
                <a:solidFill>
                  <a:srgbClr val="000066"/>
                </a:solidFill>
                <a:cs typeface="+mn-cs"/>
              </a:rPr>
              <a:t>hypoxic</a:t>
            </a:r>
            <a:r>
              <a:rPr lang="it-IT" sz="2400" dirty="0">
                <a:solidFill>
                  <a:srgbClr val="000066"/>
                </a:solidFill>
                <a:cs typeface="+mn-cs"/>
              </a:rPr>
              <a:t> </a:t>
            </a:r>
            <a:r>
              <a:rPr lang="it-IT" sz="2400" dirty="0" err="1">
                <a:solidFill>
                  <a:srgbClr val="000066"/>
                </a:solidFill>
                <a:cs typeface="+mn-cs"/>
              </a:rPr>
              <a:t>microenvironment</a:t>
            </a:r>
            <a:r>
              <a:rPr lang="it-IT" sz="2400" dirty="0">
                <a:solidFill>
                  <a:srgbClr val="000066"/>
                </a:solidFill>
                <a:cs typeface="+mn-cs"/>
              </a:rPr>
              <a:t> with </a:t>
            </a:r>
            <a:r>
              <a:rPr lang="it-IT" sz="2400" dirty="0" err="1">
                <a:solidFill>
                  <a:srgbClr val="000066"/>
                </a:solidFill>
                <a:cs typeface="+mn-cs"/>
              </a:rPr>
              <a:t>abnormal</a:t>
            </a:r>
            <a:r>
              <a:rPr lang="it-IT" sz="2400" dirty="0">
                <a:solidFill>
                  <a:srgbClr val="000066"/>
                </a:solidFill>
                <a:cs typeface="+mn-cs"/>
              </a:rPr>
              <a:t> </a:t>
            </a:r>
            <a:r>
              <a:rPr lang="it-IT" sz="2400" dirty="0" err="1">
                <a:solidFill>
                  <a:srgbClr val="000066"/>
                </a:solidFill>
                <a:cs typeface="+mn-cs"/>
              </a:rPr>
              <a:t>vascularization</a:t>
            </a:r>
            <a:endParaRPr lang="it-IT" sz="2400" dirty="0">
              <a:solidFill>
                <a:srgbClr val="000066"/>
              </a:solidFill>
              <a:cs typeface="+mn-cs"/>
            </a:endParaRPr>
          </a:p>
          <a:p>
            <a:pPr marL="700088" indent="-342900">
              <a:spcBef>
                <a:spcPts val="600"/>
              </a:spcBef>
              <a:spcAft>
                <a:spcPts val="600"/>
              </a:spcAft>
              <a:buClr>
                <a:srgbClr val="000066"/>
              </a:buClr>
              <a:buFont typeface="Arial" panose="020B0604020202020204" pitchFamily="34" charset="0"/>
              <a:buChar char="•"/>
              <a:defRPr/>
            </a:pPr>
            <a:r>
              <a:rPr lang="it-IT" sz="2400" dirty="0" err="1">
                <a:solidFill>
                  <a:srgbClr val="000066"/>
                </a:solidFill>
                <a:cs typeface="+mn-cs"/>
              </a:rPr>
              <a:t>Affects</a:t>
            </a:r>
            <a:r>
              <a:rPr lang="it-IT" sz="2400" dirty="0">
                <a:solidFill>
                  <a:srgbClr val="000066"/>
                </a:solidFill>
                <a:cs typeface="+mn-cs"/>
              </a:rPr>
              <a:t> </a:t>
            </a:r>
            <a:r>
              <a:rPr lang="it-IT" sz="2400" dirty="0" err="1">
                <a:solidFill>
                  <a:srgbClr val="000066"/>
                </a:solidFill>
                <a:cs typeface="+mn-cs"/>
              </a:rPr>
              <a:t>angiogenesis</a:t>
            </a:r>
            <a:r>
              <a:rPr lang="it-IT" sz="2400" dirty="0">
                <a:solidFill>
                  <a:srgbClr val="000066"/>
                </a:solidFill>
                <a:cs typeface="+mn-cs"/>
              </a:rPr>
              <a:t>, </a:t>
            </a:r>
            <a:r>
              <a:rPr lang="it-IT" sz="2400" dirty="0" err="1">
                <a:solidFill>
                  <a:srgbClr val="000066"/>
                </a:solidFill>
                <a:cs typeface="+mn-cs"/>
              </a:rPr>
              <a:t>metastatic</a:t>
            </a:r>
            <a:r>
              <a:rPr lang="it-IT" sz="2400" dirty="0">
                <a:solidFill>
                  <a:srgbClr val="000066"/>
                </a:solidFill>
                <a:cs typeface="+mn-cs"/>
              </a:rPr>
              <a:t> spread, </a:t>
            </a:r>
            <a:r>
              <a:rPr lang="it-IT" sz="2400" dirty="0" err="1">
                <a:solidFill>
                  <a:srgbClr val="000066"/>
                </a:solidFill>
                <a:cs typeface="+mn-cs"/>
              </a:rPr>
              <a:t>therapy</a:t>
            </a:r>
            <a:r>
              <a:rPr lang="it-IT" sz="2400" dirty="0">
                <a:solidFill>
                  <a:srgbClr val="000066"/>
                </a:solidFill>
                <a:cs typeface="+mn-cs"/>
              </a:rPr>
              <a:t> </a:t>
            </a:r>
            <a:r>
              <a:rPr lang="it-IT" sz="2400" dirty="0" err="1">
                <a:solidFill>
                  <a:srgbClr val="000066"/>
                </a:solidFill>
                <a:cs typeface="+mn-cs"/>
              </a:rPr>
              <a:t>resistance</a:t>
            </a:r>
            <a:endParaRPr lang="it-IT" sz="2400" dirty="0">
              <a:solidFill>
                <a:srgbClr val="000066"/>
              </a:solidFill>
              <a:cs typeface="+mn-cs"/>
            </a:endParaRPr>
          </a:p>
          <a:p>
            <a:pPr marL="342900" indent="-342900">
              <a:spcBef>
                <a:spcPts val="600"/>
              </a:spcBef>
              <a:spcAft>
                <a:spcPts val="600"/>
              </a:spcAft>
              <a:buClr>
                <a:srgbClr val="FF0000"/>
              </a:buClr>
              <a:buFont typeface="Arial" panose="020B0604020202020204" pitchFamily="34" charset="0"/>
              <a:buChar char="•"/>
              <a:defRPr/>
            </a:pPr>
            <a:endParaRPr lang="it-IT" sz="2400" b="1" dirty="0">
              <a:solidFill>
                <a:srgbClr val="000066"/>
              </a:solidFill>
              <a:cs typeface="+mn-cs"/>
            </a:endParaRPr>
          </a:p>
          <a:p>
            <a:pPr marL="342900" indent="-342900">
              <a:spcBef>
                <a:spcPts val="600"/>
              </a:spcBef>
              <a:spcAft>
                <a:spcPts val="600"/>
              </a:spcAft>
              <a:buClr>
                <a:srgbClr val="FF0000"/>
              </a:buClr>
              <a:buFont typeface="Arial" panose="020B0604020202020204" pitchFamily="34" charset="0"/>
              <a:buChar char="•"/>
              <a:defRPr/>
            </a:pPr>
            <a:r>
              <a:rPr lang="it-IT" sz="2400" b="1" dirty="0">
                <a:solidFill>
                  <a:srgbClr val="000066"/>
                </a:solidFill>
                <a:cs typeface="+mn-cs"/>
              </a:rPr>
              <a:t>High </a:t>
            </a:r>
            <a:r>
              <a:rPr lang="it-IT" sz="2400" b="1" dirty="0" err="1">
                <a:solidFill>
                  <a:srgbClr val="000066"/>
                </a:solidFill>
                <a:cs typeface="+mn-cs"/>
              </a:rPr>
              <a:t>mutational</a:t>
            </a:r>
            <a:r>
              <a:rPr lang="it-IT" sz="2400" b="1" dirty="0">
                <a:solidFill>
                  <a:srgbClr val="000066"/>
                </a:solidFill>
                <a:cs typeface="+mn-cs"/>
              </a:rPr>
              <a:t> rate </a:t>
            </a:r>
            <a:r>
              <a:rPr lang="it-IT" sz="2400" dirty="0">
                <a:solidFill>
                  <a:srgbClr val="000066"/>
                </a:solidFill>
                <a:cs typeface="+mn-cs"/>
              </a:rPr>
              <a:t>(ICGC)</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8" name="Text Box 8"/>
          <p:cNvSpPr txBox="1">
            <a:spLocks noChangeArrowheads="1"/>
          </p:cNvSpPr>
          <p:nvPr/>
        </p:nvSpPr>
        <p:spPr bwMode="auto">
          <a:xfrm>
            <a:off x="0" y="6581775"/>
            <a:ext cx="3019425" cy="27622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lang="it-IT" sz="1200" dirty="0" err="1">
                <a:solidFill>
                  <a:srgbClr val="000066"/>
                </a:solidFill>
                <a:latin typeface="Arial" charset="0"/>
                <a:cs typeface="Geneva"/>
              </a:rPr>
              <a:t>Yochida</a:t>
            </a:r>
            <a:r>
              <a:rPr lang="it-IT" sz="1200" dirty="0">
                <a:solidFill>
                  <a:srgbClr val="000066"/>
                </a:solidFill>
                <a:latin typeface="Arial" charset="0"/>
                <a:cs typeface="Geneva"/>
              </a:rPr>
              <a:t> </a:t>
            </a:r>
            <a:r>
              <a:rPr lang="it-IT" sz="1200" dirty="0" err="1">
                <a:solidFill>
                  <a:srgbClr val="000066"/>
                </a:solidFill>
                <a:latin typeface="Arial" charset="0"/>
                <a:cs typeface="Geneva"/>
              </a:rPr>
              <a:t>et</a:t>
            </a:r>
            <a:r>
              <a:rPr lang="it-IT" sz="1200" dirty="0">
                <a:solidFill>
                  <a:srgbClr val="000066"/>
                </a:solidFill>
                <a:latin typeface="Arial" charset="0"/>
                <a:cs typeface="Geneva"/>
              </a:rPr>
              <a:t> al., </a:t>
            </a:r>
            <a:r>
              <a:rPr lang="it-IT" sz="1200" i="1" dirty="0">
                <a:solidFill>
                  <a:srgbClr val="000066"/>
                </a:solidFill>
                <a:latin typeface="Arial" charset="0"/>
                <a:cs typeface="Geneva"/>
              </a:rPr>
              <a:t>Nature</a:t>
            </a:r>
            <a:r>
              <a:rPr lang="it-IT" sz="1200" dirty="0">
                <a:solidFill>
                  <a:srgbClr val="000066"/>
                </a:solidFill>
                <a:latin typeface="Arial" charset="0"/>
                <a:cs typeface="Geneva"/>
              </a:rPr>
              <a:t>, 467: 114-19, 2010</a:t>
            </a:r>
          </a:p>
        </p:txBody>
      </p:sp>
      <p:pic>
        <p:nvPicPr>
          <p:cNvPr id="163843" name="Picture 5"/>
          <p:cNvPicPr>
            <a:picLocks noChangeAspect="1" noChangeArrowheads="1"/>
          </p:cNvPicPr>
          <p:nvPr/>
        </p:nvPicPr>
        <p:blipFill>
          <a:blip r:embed="rId3" cstate="print"/>
          <a:srcRect l="2776"/>
          <a:stretch>
            <a:fillRect/>
          </a:stretch>
        </p:blipFill>
        <p:spPr bwMode="auto">
          <a:xfrm>
            <a:off x="1" y="1685641"/>
            <a:ext cx="4482728" cy="4920170"/>
          </a:xfrm>
          <a:prstGeom prst="rect">
            <a:avLst/>
          </a:prstGeom>
          <a:noFill/>
          <a:ln w="9525">
            <a:noFill/>
            <a:miter lim="800000"/>
            <a:headEnd/>
            <a:tailEnd/>
          </a:ln>
        </p:spPr>
      </p:pic>
      <p:pic>
        <p:nvPicPr>
          <p:cNvPr id="163845" name="Picture 8"/>
          <p:cNvPicPr>
            <a:picLocks noChangeAspect="1" noChangeArrowheads="1"/>
          </p:cNvPicPr>
          <p:nvPr/>
        </p:nvPicPr>
        <p:blipFill>
          <a:blip r:embed="rId4" cstate="print"/>
          <a:srcRect/>
          <a:stretch>
            <a:fillRect/>
          </a:stretch>
        </p:blipFill>
        <p:spPr bwMode="auto">
          <a:xfrm>
            <a:off x="1" y="41019"/>
            <a:ext cx="5490840" cy="1041656"/>
          </a:xfrm>
          <a:prstGeom prst="rect">
            <a:avLst/>
          </a:prstGeom>
          <a:noFill/>
          <a:ln w="9525">
            <a:noFill/>
            <a:miter lim="800000"/>
            <a:headEnd/>
            <a:tailEnd/>
          </a:ln>
        </p:spPr>
      </p:pic>
      <p:sp>
        <p:nvSpPr>
          <p:cNvPr id="9" name="Titolo 1"/>
          <p:cNvSpPr txBox="1">
            <a:spLocks/>
          </p:cNvSpPr>
          <p:nvPr/>
        </p:nvSpPr>
        <p:spPr bwMode="auto">
          <a:xfrm>
            <a:off x="4914776" y="1629196"/>
            <a:ext cx="5365874" cy="763588"/>
          </a:xfrm>
          <a:prstGeom prst="rect">
            <a:avLst/>
          </a:prstGeom>
          <a:noFill/>
          <a:ln>
            <a:noFill/>
          </a:ln>
          <a:extLst>
            <a:ext uri="{FAA26D3D-D897-4be2-8F04-BA451C77F1D7}"/>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000" b="1" i="0" u="none" strike="noStrike" kern="0" cap="none" spc="0" normalizeH="0" baseline="0" noProof="0" smtClean="0">
                <a:ln>
                  <a:noFill/>
                </a:ln>
                <a:solidFill>
                  <a:srgbClr val="003366"/>
                </a:solidFill>
                <a:effectLst/>
                <a:uLnTx/>
                <a:uFillTx/>
                <a:latin typeface="Arial"/>
                <a:ea typeface="ＭＳ Ｐゴシック"/>
                <a:cs typeface="+mj-cs"/>
              </a:rPr>
              <a:t>EMT and Dissemination precede pancreatic cancer formation</a:t>
            </a:r>
            <a:endParaRPr kumimoji="0" lang="it-IT" altLang="it-IT" sz="2000" b="1" i="0" u="none" strike="noStrike" kern="0" cap="none" spc="0" normalizeH="0" baseline="0" noProof="0" dirty="0" smtClean="0">
              <a:ln>
                <a:noFill/>
              </a:ln>
              <a:solidFill>
                <a:srgbClr val="003366"/>
              </a:solidFill>
              <a:effectLst/>
              <a:uLnTx/>
              <a:uFillTx/>
              <a:latin typeface="Arial"/>
              <a:ea typeface="ＭＳ Ｐゴシック"/>
              <a:cs typeface="+mj-cs"/>
            </a:endParaRPr>
          </a:p>
        </p:txBody>
      </p:sp>
      <p:pic>
        <p:nvPicPr>
          <p:cNvPr id="10" name="Segnaposto contenuto 4" descr="0.jpeg"/>
          <p:cNvPicPr>
            <a:picLocks noChangeAspect="1"/>
          </p:cNvPicPr>
          <p:nvPr/>
        </p:nvPicPr>
        <p:blipFill>
          <a:blip r:embed="rId5" cstate="print"/>
          <a:srcRect t="-3999" b="-3999"/>
          <a:stretch>
            <a:fillRect/>
          </a:stretch>
        </p:blipFill>
        <p:spPr bwMode="auto">
          <a:xfrm>
            <a:off x="5275263" y="2482850"/>
            <a:ext cx="4275137" cy="4114800"/>
          </a:xfrm>
          <a:prstGeom prst="rect">
            <a:avLst/>
          </a:prstGeom>
          <a:noFill/>
          <a:ln w="9525">
            <a:noFill/>
            <a:miter lim="800000"/>
            <a:headEnd/>
            <a:tailEnd/>
          </a:ln>
        </p:spPr>
      </p:pic>
      <p:sp>
        <p:nvSpPr>
          <p:cNvPr id="11" name="Rectangle 87"/>
          <p:cNvSpPr>
            <a:spLocks/>
          </p:cNvSpPr>
          <p:nvPr/>
        </p:nvSpPr>
        <p:spPr bwMode="auto">
          <a:xfrm>
            <a:off x="8409366" y="6612473"/>
            <a:ext cx="1766509" cy="184666"/>
          </a:xfrm>
          <a:prstGeom prst="rect">
            <a:avLst/>
          </a:prstGeom>
          <a:noFill/>
          <a:ln w="9525">
            <a:noFill/>
            <a:miter lim="800000"/>
            <a:headEnd/>
            <a:tailEnd/>
          </a:ln>
        </p:spPr>
        <p:txBody>
          <a:bodyPr wrap="none" lIns="0" tIns="0" rIns="0" bIns="0" anchor="ctr">
            <a:spAutoFit/>
          </a:bodyPr>
          <a:lstStyle/>
          <a:p>
            <a:pPr marL="0" marR="0" lvl="0" indent="0" algn="r" defTabSz="642938" eaLnBrk="1" fontAlgn="auto" latinLnBrk="0" hangingPunct="1">
              <a:lnSpc>
                <a:spcPct val="100000"/>
              </a:lnSpc>
              <a:spcBef>
                <a:spcPts val="0"/>
              </a:spcBef>
              <a:spcAft>
                <a:spcPts val="0"/>
              </a:spcAft>
              <a:buClrTx/>
              <a:buSzTx/>
              <a:buFontTx/>
              <a:buNone/>
              <a:tabLst/>
              <a:defRPr/>
            </a:pPr>
            <a:r>
              <a:rPr kumimoji="0" lang="en-US" altLang="it-IT" sz="1200" b="0" i="0" u="none" strike="noStrike" kern="0" cap="none" spc="0" normalizeH="0" baseline="0" noProof="0" dirty="0" err="1" smtClean="0">
                <a:ln>
                  <a:noFill/>
                </a:ln>
                <a:solidFill>
                  <a:srgbClr val="000066"/>
                </a:solidFill>
                <a:effectLst/>
                <a:uLnTx/>
                <a:uFillTx/>
                <a:sym typeface="Gill Sans"/>
              </a:rPr>
              <a:t>Rhim</a:t>
            </a:r>
            <a:r>
              <a:rPr kumimoji="0" lang="en-US" altLang="it-IT" sz="1200" b="0" i="0" u="none" strike="noStrike" kern="0" cap="none" spc="0" normalizeH="0" baseline="0" noProof="0" dirty="0" smtClean="0">
                <a:ln>
                  <a:noFill/>
                </a:ln>
                <a:solidFill>
                  <a:srgbClr val="000066"/>
                </a:solidFill>
                <a:effectLst/>
                <a:uLnTx/>
                <a:uFillTx/>
                <a:sym typeface="Gill Sans"/>
              </a:rPr>
              <a:t> AD, et al. Cell. 2012</a:t>
            </a:r>
          </a:p>
        </p:txBody>
      </p:sp>
      <p:sp>
        <p:nvSpPr>
          <p:cNvPr id="12" name="Line 8"/>
          <p:cNvSpPr>
            <a:spLocks noChangeShapeType="1"/>
          </p:cNvSpPr>
          <p:nvPr/>
        </p:nvSpPr>
        <p:spPr bwMode="auto">
          <a:xfrm>
            <a:off x="5545087" y="2564904"/>
            <a:ext cx="4410250" cy="0"/>
          </a:xfrm>
          <a:prstGeom prst="line">
            <a:avLst/>
          </a:prstGeom>
          <a:noFill/>
          <a:ln w="25400">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2000" b="0" i="0" u="none" strike="noStrike" kern="0" cap="none" spc="0" normalizeH="0" baseline="0" noProof="0" smtClean="0">
              <a:ln>
                <a:noFill/>
              </a:ln>
              <a:solidFill>
                <a:sysClr val="windowText" lastClr="000000"/>
              </a:solidFill>
              <a:effectLst/>
              <a:uLnTx/>
              <a:uFillTx/>
            </a:endParaRP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11"/>
          <p:cNvSpPr txBox="1">
            <a:spLocks noChangeArrowheads="1"/>
          </p:cNvSpPr>
          <p:nvPr/>
        </p:nvSpPr>
        <p:spPr bwMode="auto">
          <a:xfrm>
            <a:off x="6714481" y="6581775"/>
            <a:ext cx="3547119" cy="276225"/>
          </a:xfrm>
          <a:prstGeom prst="rect">
            <a:avLst/>
          </a:prstGeom>
          <a:noFill/>
          <a:ln w="9525">
            <a:noFill/>
            <a:miter lim="800000"/>
            <a:headEnd/>
            <a:tailEnd/>
          </a:ln>
        </p:spPr>
        <p:txBody>
          <a:bodyPr anchor="b">
            <a:spAutoFit/>
          </a:bodyPr>
          <a:lstStyle/>
          <a:p>
            <a:pPr eaLnBrk="0" hangingPunct="0"/>
            <a:r>
              <a:rPr lang="en-US" altLang="it-IT" sz="1200" dirty="0" smtClean="0">
                <a:solidFill>
                  <a:srgbClr val="000066"/>
                </a:solidFill>
                <a:latin typeface="Arial" pitchFamily="34" charset="0"/>
                <a:ea typeface="ＭＳ Ｐゴシック" pitchFamily="34" charset="-128"/>
                <a:cs typeface="+mn-cs"/>
              </a:rPr>
              <a:t>Ryan D et al. N </a:t>
            </a:r>
            <a:r>
              <a:rPr lang="en-US" altLang="it-IT" sz="1200" dirty="0" err="1" smtClean="0">
                <a:solidFill>
                  <a:srgbClr val="000066"/>
                </a:solidFill>
                <a:latin typeface="Arial" pitchFamily="34" charset="0"/>
                <a:ea typeface="ＭＳ Ｐゴシック" pitchFamily="34" charset="-128"/>
                <a:cs typeface="+mn-cs"/>
              </a:rPr>
              <a:t>Engl</a:t>
            </a:r>
            <a:r>
              <a:rPr lang="en-US" altLang="it-IT" sz="1200" dirty="0" smtClean="0">
                <a:solidFill>
                  <a:srgbClr val="000066"/>
                </a:solidFill>
                <a:latin typeface="Arial" pitchFamily="34" charset="0"/>
                <a:ea typeface="ＭＳ Ｐゴシック" pitchFamily="34" charset="-128"/>
                <a:cs typeface="+mn-cs"/>
              </a:rPr>
              <a:t> J Med 2014;371:1039-49.</a:t>
            </a:r>
          </a:p>
        </p:txBody>
      </p:sp>
      <p:sp>
        <p:nvSpPr>
          <p:cNvPr id="173064" name="Rectangle 8"/>
          <p:cNvSpPr>
            <a:spLocks noChangeArrowheads="1"/>
          </p:cNvSpPr>
          <p:nvPr/>
        </p:nvSpPr>
        <p:spPr bwMode="auto">
          <a:xfrm>
            <a:off x="1173219" y="188913"/>
            <a:ext cx="8134944" cy="52228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defRPr/>
            </a:pPr>
            <a:r>
              <a:rPr lang="en-US" sz="2800" b="1" dirty="0">
                <a:solidFill>
                  <a:srgbClr val="000066"/>
                </a:solidFill>
                <a:ea typeface="ＭＳ Ｐゴシック" pitchFamily="34" charset="-128"/>
              </a:rPr>
              <a:t>Main mutations in PDAC</a:t>
            </a:r>
          </a:p>
        </p:txBody>
      </p:sp>
      <p:pic>
        <p:nvPicPr>
          <p:cNvPr id="109572" name="Picture 49"/>
          <p:cNvPicPr>
            <a:picLocks noChangeAspect="1" noChangeArrowheads="1"/>
          </p:cNvPicPr>
          <p:nvPr/>
        </p:nvPicPr>
        <p:blipFill>
          <a:blip r:embed="rId3" cstate="print"/>
          <a:srcRect l="57210" t="78801" r="342" b="2374"/>
          <a:stretch>
            <a:fillRect/>
          </a:stretch>
        </p:blipFill>
        <p:spPr bwMode="auto">
          <a:xfrm>
            <a:off x="7723088" y="5805264"/>
            <a:ext cx="2089487" cy="684213"/>
          </a:xfrm>
          <a:prstGeom prst="rect">
            <a:avLst/>
          </a:prstGeom>
          <a:noFill/>
          <a:ln w="9525">
            <a:noFill/>
            <a:miter lim="800000"/>
            <a:headEnd/>
            <a:tailEnd/>
          </a:ln>
        </p:spPr>
      </p:pic>
      <p:pic>
        <p:nvPicPr>
          <p:cNvPr id="109573" name="Picture 49"/>
          <p:cNvPicPr>
            <a:picLocks noChangeAspect="1" noChangeArrowheads="1"/>
          </p:cNvPicPr>
          <p:nvPr/>
        </p:nvPicPr>
        <p:blipFill>
          <a:blip r:embed="rId3" cstate="print"/>
          <a:srcRect l="1918" t="7990" r="48605" b="-1036"/>
          <a:stretch>
            <a:fillRect/>
          </a:stretch>
        </p:blipFill>
        <p:spPr bwMode="auto">
          <a:xfrm>
            <a:off x="6816290" y="1196752"/>
            <a:ext cx="3295025" cy="4581525"/>
          </a:xfrm>
          <a:prstGeom prst="rect">
            <a:avLst/>
          </a:prstGeom>
          <a:noFill/>
          <a:ln w="9525">
            <a:noFill/>
            <a:miter lim="800000"/>
            <a:headEnd/>
            <a:tailEnd/>
          </a:ln>
        </p:spPr>
      </p:pic>
      <p:pic>
        <p:nvPicPr>
          <p:cNvPr id="109574" name="Picture 3" descr="Option 2 - Cowley Nature Cover Figure 01.300DPI.RBG.hiqual.jpg"/>
          <p:cNvPicPr>
            <a:picLocks noChangeAspect="1"/>
          </p:cNvPicPr>
          <p:nvPr/>
        </p:nvPicPr>
        <p:blipFill>
          <a:blip r:embed="rId4" cstate="print"/>
          <a:srcRect l="3014" t="23003" r="3200" b="31580"/>
          <a:stretch>
            <a:fillRect/>
          </a:stretch>
        </p:blipFill>
        <p:spPr bwMode="auto">
          <a:xfrm>
            <a:off x="219778" y="1341443"/>
            <a:ext cx="6488241" cy="3959225"/>
          </a:xfrm>
          <a:prstGeom prst="rect">
            <a:avLst/>
          </a:prstGeom>
          <a:noFill/>
          <a:ln w="9525">
            <a:noFill/>
            <a:miter lim="800000"/>
            <a:headEnd/>
            <a:tailEnd/>
          </a:ln>
        </p:spPr>
      </p:pic>
      <p:sp>
        <p:nvSpPr>
          <p:cNvPr id="7" name="CasellaDiTesto 3"/>
          <p:cNvSpPr txBox="1">
            <a:spLocks noChangeArrowheads="1"/>
          </p:cNvSpPr>
          <p:nvPr/>
        </p:nvSpPr>
        <p:spPr bwMode="auto">
          <a:xfrm>
            <a:off x="1465713" y="5445130"/>
            <a:ext cx="3387136" cy="277813"/>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it-IT" altLang="it-IT" sz="1200" dirty="0" err="1" smtClean="0">
                <a:solidFill>
                  <a:srgbClr val="000066"/>
                </a:solidFill>
                <a:latin typeface="Arial" pitchFamily="34" charset="0"/>
                <a:ea typeface="ＭＳ Ｐゴシック" pitchFamily="34" charset="-128"/>
                <a:cs typeface="Arial" pitchFamily="34" charset="0"/>
              </a:rPr>
              <a:t>Courtesy</a:t>
            </a:r>
            <a:r>
              <a:rPr lang="it-IT" altLang="it-IT" sz="1200" dirty="0" smtClean="0">
                <a:solidFill>
                  <a:srgbClr val="000066"/>
                </a:solidFill>
                <a:latin typeface="Arial" pitchFamily="34" charset="0"/>
                <a:ea typeface="ＭＳ Ｐゴシック" pitchFamily="34" charset="-128"/>
                <a:cs typeface="Arial" pitchFamily="34" charset="0"/>
              </a:rPr>
              <a:t> of Andrew </a:t>
            </a:r>
            <a:r>
              <a:rPr lang="it-IT" altLang="it-IT" sz="1200" dirty="0" err="1" smtClean="0">
                <a:solidFill>
                  <a:srgbClr val="000066"/>
                </a:solidFill>
                <a:latin typeface="Arial" pitchFamily="34" charset="0"/>
                <a:ea typeface="ＭＳ Ｐゴシック" pitchFamily="34" charset="-128"/>
                <a:cs typeface="Arial" pitchFamily="34" charset="0"/>
              </a:rPr>
              <a:t>Biankin</a:t>
            </a:r>
            <a:endParaRPr lang="it-IT" altLang="it-IT" sz="1200" dirty="0" smtClean="0">
              <a:solidFill>
                <a:srgbClr val="000066"/>
              </a:solidFill>
              <a:latin typeface="Arial" pitchFamily="34" charset="0"/>
              <a:ea typeface="ＭＳ Ｐゴシック" pitchFamily="34" charset="-128"/>
              <a:cs typeface="Arial" pitchFamily="34" charset="0"/>
            </a:endParaRPr>
          </a:p>
        </p:txBody>
      </p:sp>
      <p:sp>
        <p:nvSpPr>
          <p:cNvPr id="109576" name="Line 8"/>
          <p:cNvSpPr>
            <a:spLocks noChangeShapeType="1"/>
          </p:cNvSpPr>
          <p:nvPr/>
        </p:nvSpPr>
        <p:spPr bwMode="auto">
          <a:xfrm>
            <a:off x="1168369" y="636588"/>
            <a:ext cx="8063840" cy="0"/>
          </a:xfrm>
          <a:prstGeom prst="line">
            <a:avLst/>
          </a:prstGeom>
          <a:noFill/>
          <a:ln w="25400">
            <a:solidFill>
              <a:srgbClr val="FF0000"/>
            </a:solidFill>
            <a:round/>
            <a:headEnd/>
            <a:tailEnd/>
          </a:ln>
        </p:spPr>
        <p:txBody>
          <a:bodyPr/>
          <a:lstStyle/>
          <a:p>
            <a:pPr eaLnBrk="0" hangingPunct="0"/>
            <a:endParaRPr lang="it-IT" sz="2400" smtClean="0">
              <a:solidFill>
                <a:prstClr val="black"/>
              </a:solidFill>
              <a:latin typeface="Arial" pitchFamily="34" charset="0"/>
              <a:ea typeface="ＭＳ Ｐゴシック" pitchFamily="34" charset="-128"/>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Arco">
  <a:themeElements>
    <a:clrScheme name="12_Arco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12_Arco">
      <a:majorFont>
        <a:latin typeface="Arial"/>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Arco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12_Arco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12_Arco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2_Arco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12_Arco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35000"/>
          </a:spcBef>
          <a:spcAft>
            <a:spcPct val="25000"/>
          </a:spcAft>
          <a:buClr>
            <a:schemeClr val="folHlink"/>
          </a:buClr>
          <a:buSzTx/>
          <a:buFont typeface="Arial" charset="0"/>
          <a:buChar char="•"/>
          <a:tabLst/>
          <a:defRPr kumimoji="0" lang="en-US" sz="1800" b="1" i="0" u="none" strike="noStrike" cap="none" normalizeH="0" baseline="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1">
      <a:dk1>
        <a:srgbClr val="003367"/>
      </a:dk1>
      <a:lt1>
        <a:srgbClr val="FFFFFF"/>
      </a:lt1>
      <a:dk2>
        <a:srgbClr val="003367"/>
      </a:dk2>
      <a:lt2>
        <a:srgbClr val="808080"/>
      </a:lt2>
      <a:accent1>
        <a:srgbClr val="DDAA60"/>
      </a:accent1>
      <a:accent2>
        <a:srgbClr val="333399"/>
      </a:accent2>
      <a:accent3>
        <a:srgbClr val="FFFFFF"/>
      </a:accent3>
      <a:accent4>
        <a:srgbClr val="002A57"/>
      </a:accent4>
      <a:accent5>
        <a:srgbClr val="EBD2B6"/>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3367"/>
        </a:dk1>
        <a:lt1>
          <a:srgbClr val="FFFFFF"/>
        </a:lt1>
        <a:dk2>
          <a:srgbClr val="003367"/>
        </a:dk2>
        <a:lt2>
          <a:srgbClr val="808080"/>
        </a:lt2>
        <a:accent1>
          <a:srgbClr val="DDAA60"/>
        </a:accent1>
        <a:accent2>
          <a:srgbClr val="333399"/>
        </a:accent2>
        <a:accent3>
          <a:srgbClr val="FFFFFF"/>
        </a:accent3>
        <a:accent4>
          <a:srgbClr val="002A57"/>
        </a:accent4>
        <a:accent5>
          <a:srgbClr val="EBD2B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3367"/>
        </a:dk1>
        <a:lt1>
          <a:srgbClr val="FFFFFF"/>
        </a:lt1>
        <a:dk2>
          <a:srgbClr val="003367"/>
        </a:dk2>
        <a:lt2>
          <a:srgbClr val="808080"/>
        </a:lt2>
        <a:accent1>
          <a:srgbClr val="EDC451"/>
        </a:accent1>
        <a:accent2>
          <a:srgbClr val="333399"/>
        </a:accent2>
        <a:accent3>
          <a:srgbClr val="FFFFFF"/>
        </a:accent3>
        <a:accent4>
          <a:srgbClr val="002A57"/>
        </a:accent4>
        <a:accent5>
          <a:srgbClr val="F4DEB3"/>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3367"/>
      </a:dk1>
      <a:lt1>
        <a:srgbClr val="FFFFFF"/>
      </a:lt1>
      <a:dk2>
        <a:srgbClr val="003367"/>
      </a:dk2>
      <a:lt2>
        <a:srgbClr val="808080"/>
      </a:lt2>
      <a:accent1>
        <a:srgbClr val="DDAA60"/>
      </a:accent1>
      <a:accent2>
        <a:srgbClr val="333399"/>
      </a:accent2>
      <a:accent3>
        <a:srgbClr val="FFFFFF"/>
      </a:accent3>
      <a:accent4>
        <a:srgbClr val="002A57"/>
      </a:accent4>
      <a:accent5>
        <a:srgbClr val="EBD2B6"/>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3367"/>
        </a:dk1>
        <a:lt1>
          <a:srgbClr val="FFFFFF"/>
        </a:lt1>
        <a:dk2>
          <a:srgbClr val="003367"/>
        </a:dk2>
        <a:lt2>
          <a:srgbClr val="808080"/>
        </a:lt2>
        <a:accent1>
          <a:srgbClr val="DDAA60"/>
        </a:accent1>
        <a:accent2>
          <a:srgbClr val="333399"/>
        </a:accent2>
        <a:accent3>
          <a:srgbClr val="FFFFFF"/>
        </a:accent3>
        <a:accent4>
          <a:srgbClr val="002A57"/>
        </a:accent4>
        <a:accent5>
          <a:srgbClr val="EBD2B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3367"/>
        </a:dk1>
        <a:lt1>
          <a:srgbClr val="FFFFFF"/>
        </a:lt1>
        <a:dk2>
          <a:srgbClr val="003367"/>
        </a:dk2>
        <a:lt2>
          <a:srgbClr val="808080"/>
        </a:lt2>
        <a:accent1>
          <a:srgbClr val="EDC451"/>
        </a:accent1>
        <a:accent2>
          <a:srgbClr val="333399"/>
        </a:accent2>
        <a:accent3>
          <a:srgbClr val="FFFFFF"/>
        </a:accent3>
        <a:accent4>
          <a:srgbClr val="002A57"/>
        </a:accent4>
        <a:accent5>
          <a:srgbClr val="F4DEB3"/>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Default Design 1">
      <a:dk1>
        <a:srgbClr val="003367"/>
      </a:dk1>
      <a:lt1>
        <a:srgbClr val="FFFFFF"/>
      </a:lt1>
      <a:dk2>
        <a:srgbClr val="003367"/>
      </a:dk2>
      <a:lt2>
        <a:srgbClr val="808080"/>
      </a:lt2>
      <a:accent1>
        <a:srgbClr val="DDAA60"/>
      </a:accent1>
      <a:accent2>
        <a:srgbClr val="333399"/>
      </a:accent2>
      <a:accent3>
        <a:srgbClr val="FFFFFF"/>
      </a:accent3>
      <a:accent4>
        <a:srgbClr val="002A57"/>
      </a:accent4>
      <a:accent5>
        <a:srgbClr val="EBD2B6"/>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3367"/>
        </a:dk1>
        <a:lt1>
          <a:srgbClr val="FFFFFF"/>
        </a:lt1>
        <a:dk2>
          <a:srgbClr val="003367"/>
        </a:dk2>
        <a:lt2>
          <a:srgbClr val="808080"/>
        </a:lt2>
        <a:accent1>
          <a:srgbClr val="DDAA60"/>
        </a:accent1>
        <a:accent2>
          <a:srgbClr val="333399"/>
        </a:accent2>
        <a:accent3>
          <a:srgbClr val="FFFFFF"/>
        </a:accent3>
        <a:accent4>
          <a:srgbClr val="002A57"/>
        </a:accent4>
        <a:accent5>
          <a:srgbClr val="EBD2B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3367"/>
        </a:dk1>
        <a:lt1>
          <a:srgbClr val="FFFFFF"/>
        </a:lt1>
        <a:dk2>
          <a:srgbClr val="003367"/>
        </a:dk2>
        <a:lt2>
          <a:srgbClr val="808080"/>
        </a:lt2>
        <a:accent1>
          <a:srgbClr val="EDC451"/>
        </a:accent1>
        <a:accent2>
          <a:srgbClr val="333399"/>
        </a:accent2>
        <a:accent3>
          <a:srgbClr val="FFFFFF"/>
        </a:accent3>
        <a:accent4>
          <a:srgbClr val="002A57"/>
        </a:accent4>
        <a:accent5>
          <a:srgbClr val="F4DEB3"/>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Default Design 1">
      <a:dk1>
        <a:srgbClr val="003367"/>
      </a:dk1>
      <a:lt1>
        <a:srgbClr val="FFFFFF"/>
      </a:lt1>
      <a:dk2>
        <a:srgbClr val="003367"/>
      </a:dk2>
      <a:lt2>
        <a:srgbClr val="808080"/>
      </a:lt2>
      <a:accent1>
        <a:srgbClr val="DDAA60"/>
      </a:accent1>
      <a:accent2>
        <a:srgbClr val="333399"/>
      </a:accent2>
      <a:accent3>
        <a:srgbClr val="FFFFFF"/>
      </a:accent3>
      <a:accent4>
        <a:srgbClr val="002A57"/>
      </a:accent4>
      <a:accent5>
        <a:srgbClr val="EBD2B6"/>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3367"/>
        </a:dk1>
        <a:lt1>
          <a:srgbClr val="FFFFFF"/>
        </a:lt1>
        <a:dk2>
          <a:srgbClr val="003367"/>
        </a:dk2>
        <a:lt2>
          <a:srgbClr val="808080"/>
        </a:lt2>
        <a:accent1>
          <a:srgbClr val="DDAA60"/>
        </a:accent1>
        <a:accent2>
          <a:srgbClr val="333399"/>
        </a:accent2>
        <a:accent3>
          <a:srgbClr val="FFFFFF"/>
        </a:accent3>
        <a:accent4>
          <a:srgbClr val="002A57"/>
        </a:accent4>
        <a:accent5>
          <a:srgbClr val="EBD2B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3367"/>
        </a:dk1>
        <a:lt1>
          <a:srgbClr val="FFFFFF"/>
        </a:lt1>
        <a:dk2>
          <a:srgbClr val="003367"/>
        </a:dk2>
        <a:lt2>
          <a:srgbClr val="808080"/>
        </a:lt2>
        <a:accent1>
          <a:srgbClr val="EDC451"/>
        </a:accent1>
        <a:accent2>
          <a:srgbClr val="333399"/>
        </a:accent2>
        <a:accent3>
          <a:srgbClr val="FFFFFF"/>
        </a:accent3>
        <a:accent4>
          <a:srgbClr val="002A57"/>
        </a:accent4>
        <a:accent5>
          <a:srgbClr val="F4DEB3"/>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3_System">
  <a:themeElements>
    <a:clrScheme name="">
      <a:dk1>
        <a:srgbClr val="FFFFFF"/>
      </a:dk1>
      <a:lt1>
        <a:srgbClr val="FFFFFF"/>
      </a:lt1>
      <a:dk2>
        <a:srgbClr val="042BA8"/>
      </a:dk2>
      <a:lt2>
        <a:srgbClr val="FFFFFF"/>
      </a:lt2>
      <a:accent1>
        <a:srgbClr val="FAFD00"/>
      </a:accent1>
      <a:accent2>
        <a:srgbClr val="00DFCA"/>
      </a:accent2>
      <a:accent3>
        <a:srgbClr val="AAACD1"/>
      </a:accent3>
      <a:accent4>
        <a:srgbClr val="DADADA"/>
      </a:accent4>
      <a:accent5>
        <a:srgbClr val="FCFEAA"/>
      </a:accent5>
      <a:accent6>
        <a:srgbClr val="00CAB7"/>
      </a:accent6>
      <a:hlink>
        <a:srgbClr val="DC0081"/>
      </a:hlink>
      <a:folHlink>
        <a:srgbClr val="063DE8"/>
      </a:folHlink>
    </a:clrScheme>
    <a:fontScheme name="13_System">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_Syste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3_Syste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3_Syste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3_Syste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3_Syste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3_Syste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3_Syste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_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_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4_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Times"/>
        <a:ea typeface=""/>
        <a:cs typeface="Arial"/>
      </a:majorFont>
      <a:minorFont>
        <a:latin typeface="Time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Merck-Serono-PowerPoint-template-150410">
  <a:themeElements>
    <a:clrScheme name="3_Merck-Serono-PowerPoint-template-150410 1">
      <a:dk1>
        <a:srgbClr val="000000"/>
      </a:dk1>
      <a:lt1>
        <a:srgbClr val="FFFFFF"/>
      </a:lt1>
      <a:dk2>
        <a:srgbClr val="0033AB"/>
      </a:dk2>
      <a:lt2>
        <a:srgbClr val="CCD6EE"/>
      </a:lt2>
      <a:accent1>
        <a:srgbClr val="7B9ACC"/>
      </a:accent1>
      <a:accent2>
        <a:srgbClr val="0033AB"/>
      </a:accent2>
      <a:accent3>
        <a:srgbClr val="FFFFFF"/>
      </a:accent3>
      <a:accent4>
        <a:srgbClr val="000000"/>
      </a:accent4>
      <a:accent5>
        <a:srgbClr val="BFCAE2"/>
      </a:accent5>
      <a:accent6>
        <a:srgbClr val="002D9B"/>
      </a:accent6>
      <a:hlink>
        <a:srgbClr val="F7B512"/>
      </a:hlink>
      <a:folHlink>
        <a:srgbClr val="CF142B"/>
      </a:folHlink>
    </a:clrScheme>
    <a:fontScheme name="3_Merck-Serono-PowerPoint-template-150410">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Merck-Serono-PowerPoint-template-150410 1">
        <a:dk1>
          <a:srgbClr val="000000"/>
        </a:dk1>
        <a:lt1>
          <a:srgbClr val="FFFFFF"/>
        </a:lt1>
        <a:dk2>
          <a:srgbClr val="0033AB"/>
        </a:dk2>
        <a:lt2>
          <a:srgbClr val="CCD6EE"/>
        </a:lt2>
        <a:accent1>
          <a:srgbClr val="7B9ACC"/>
        </a:accent1>
        <a:accent2>
          <a:srgbClr val="0033AB"/>
        </a:accent2>
        <a:accent3>
          <a:srgbClr val="FFFFFF"/>
        </a:accent3>
        <a:accent4>
          <a:srgbClr val="000000"/>
        </a:accent4>
        <a:accent5>
          <a:srgbClr val="BFCAE2"/>
        </a:accent5>
        <a:accent6>
          <a:srgbClr val="002D9B"/>
        </a:accent6>
        <a:hlink>
          <a:srgbClr val="F7B512"/>
        </a:hlink>
        <a:folHlink>
          <a:srgbClr val="CF142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35000"/>
          </a:spcBef>
          <a:spcAft>
            <a:spcPct val="25000"/>
          </a:spcAft>
          <a:buClr>
            <a:schemeClr val="folHlink"/>
          </a:buClr>
          <a:buSzTx/>
          <a:buFont typeface="Arial" charset="0"/>
          <a:buChar char="•"/>
          <a:tabLst/>
          <a:defRPr kumimoji="0" lang="en-US" sz="1800" b="1" i="0" u="none" strike="noStrike" cap="none" normalizeH="0" baseline="0" smtClean="0">
            <a:ln>
              <a:noFill/>
            </a:ln>
            <a:solidFill>
              <a:schemeClr val="tx1"/>
            </a:solidFill>
            <a:effectLst/>
            <a:latin typeface="Arial" charset="0"/>
          </a:defRPr>
        </a:defPPr>
      </a:lstStyle>
    </a:spDef>
    <a:lnDef>
      <a:spPr bwMode="auto">
        <a:noFill/>
        <a:ln w="28575" cap="flat" cmpd="sng" algn="ctr">
          <a:solidFill>
            <a:schemeClr val="accent1"/>
          </a:solidFill>
          <a:prstDash val="solid"/>
          <a:round/>
          <a:headEnd type="none" w="med" len="med"/>
          <a:tailEnd type="none" w="med" len="med"/>
        </a:ln>
        <a:effectLst/>
      </a:spPr>
      <a:bodyPr/>
      <a:lstStyle/>
    </a:lnDef>
    <a:txDef>
      <a:spPr>
        <a:noFill/>
      </a:spPr>
      <a:bodyPr wrap="none" rtlCol="0">
        <a:spAutoFit/>
      </a:bodyPr>
      <a:lstStyle>
        <a:defPPr>
          <a:defRPr dirty="0" smtClean="0">
            <a:solidFill>
              <a:schemeClr val="tx1"/>
            </a:solidFill>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3_Default Design 1">
      <a:dk1>
        <a:srgbClr val="003367"/>
      </a:dk1>
      <a:lt1>
        <a:srgbClr val="FFFFFF"/>
      </a:lt1>
      <a:dk2>
        <a:srgbClr val="003367"/>
      </a:dk2>
      <a:lt2>
        <a:srgbClr val="808080"/>
      </a:lt2>
      <a:accent1>
        <a:srgbClr val="DDAA60"/>
      </a:accent1>
      <a:accent2>
        <a:srgbClr val="333399"/>
      </a:accent2>
      <a:accent3>
        <a:srgbClr val="FFFFFF"/>
      </a:accent3>
      <a:accent4>
        <a:srgbClr val="002A57"/>
      </a:accent4>
      <a:accent5>
        <a:srgbClr val="EBD2B6"/>
      </a:accent5>
      <a:accent6>
        <a:srgbClr val="2D2D8A"/>
      </a:accent6>
      <a:hlink>
        <a:srgbClr val="009999"/>
      </a:hlink>
      <a:folHlink>
        <a:srgbClr val="99CC00"/>
      </a:folHlink>
    </a:clrScheme>
    <a:fontScheme name="3_Default Design">
      <a:majorFont>
        <a:latin typeface="Arial"/>
        <a:ea typeface="MS PGothic"/>
        <a:cs typeface="Arial"/>
      </a:majorFont>
      <a:minorFont>
        <a:latin typeface="Arial"/>
        <a:ea typeface="MS P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3367"/>
        </a:dk1>
        <a:lt1>
          <a:srgbClr val="FFFFFF"/>
        </a:lt1>
        <a:dk2>
          <a:srgbClr val="003367"/>
        </a:dk2>
        <a:lt2>
          <a:srgbClr val="808080"/>
        </a:lt2>
        <a:accent1>
          <a:srgbClr val="DDAA60"/>
        </a:accent1>
        <a:accent2>
          <a:srgbClr val="333399"/>
        </a:accent2>
        <a:accent3>
          <a:srgbClr val="FFFFFF"/>
        </a:accent3>
        <a:accent4>
          <a:srgbClr val="002A57"/>
        </a:accent4>
        <a:accent5>
          <a:srgbClr val="EBD2B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3367"/>
        </a:dk1>
        <a:lt1>
          <a:srgbClr val="FFFFFF"/>
        </a:lt1>
        <a:dk2>
          <a:srgbClr val="003367"/>
        </a:dk2>
        <a:lt2>
          <a:srgbClr val="808080"/>
        </a:lt2>
        <a:accent1>
          <a:srgbClr val="EDC451"/>
        </a:accent1>
        <a:accent2>
          <a:srgbClr val="333399"/>
        </a:accent2>
        <a:accent3>
          <a:srgbClr val="FFFFFF"/>
        </a:accent3>
        <a:accent4>
          <a:srgbClr val="002A57"/>
        </a:accent4>
        <a:accent5>
          <a:srgbClr val="F4DEB3"/>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48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48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1292</TotalTime>
  <Words>3601</Words>
  <Application>Microsoft Office PowerPoint</Application>
  <PresentationFormat>Personalizzato</PresentationFormat>
  <Paragraphs>850</Paragraphs>
  <Slides>50</Slides>
  <Notes>17</Notes>
  <HiddenSlides>0</HiddenSlides>
  <MMClips>0</MMClips>
  <ScaleCrop>false</ScaleCrop>
  <HeadingPairs>
    <vt:vector size="6" baseType="variant">
      <vt:variant>
        <vt:lpstr>Caratteri utilizzati</vt:lpstr>
      </vt:variant>
      <vt:variant>
        <vt:i4>18</vt:i4>
      </vt:variant>
      <vt:variant>
        <vt:lpstr>Tema</vt:lpstr>
      </vt:variant>
      <vt:variant>
        <vt:i4>24</vt:i4>
      </vt:variant>
      <vt:variant>
        <vt:lpstr>Titoli diapositive</vt:lpstr>
      </vt:variant>
      <vt:variant>
        <vt:i4>50</vt:i4>
      </vt:variant>
    </vt:vector>
  </HeadingPairs>
  <TitlesOfParts>
    <vt:vector size="92" baseType="lpstr">
      <vt:lpstr>Arial Unicode MS</vt:lpstr>
      <vt:lpstr>MS PGothic</vt:lpstr>
      <vt:lpstr>MS PGothic</vt:lpstr>
      <vt:lpstr>Adobe Caslon Pro</vt:lpstr>
      <vt:lpstr>Arial</vt:lpstr>
      <vt:lpstr>Arial Narrow</vt:lpstr>
      <vt:lpstr>Calibri</vt:lpstr>
      <vt:lpstr>Geneva</vt:lpstr>
      <vt:lpstr>Gill Sans</vt:lpstr>
      <vt:lpstr>StarSymbol</vt:lpstr>
      <vt:lpstr>Symbol</vt:lpstr>
      <vt:lpstr>Tahoma</vt:lpstr>
      <vt:lpstr>Times</vt:lpstr>
      <vt:lpstr>Times New Roman</vt:lpstr>
      <vt:lpstr>Trebuchet MS</vt:lpstr>
      <vt:lpstr>Wingdings</vt:lpstr>
      <vt:lpstr>Wingdings 2</vt:lpstr>
      <vt:lpstr>ヒラギノ角ゴ Pro W3</vt:lpstr>
      <vt:lpstr>2_Struttura predefinita</vt:lpstr>
      <vt:lpstr>13_System</vt:lpstr>
      <vt:lpstr>2_Blank Presentation</vt:lpstr>
      <vt:lpstr>4_Tema di Office</vt:lpstr>
      <vt:lpstr>4_Merck-Serono-PowerPoint-template-150410</vt:lpstr>
      <vt:lpstr>Custom Design</vt:lpstr>
      <vt:lpstr>3_Default Design</vt:lpstr>
      <vt:lpstr>7_Blank Presentation</vt:lpstr>
      <vt:lpstr>5_Tema di Office</vt:lpstr>
      <vt:lpstr>12_Arco</vt:lpstr>
      <vt:lpstr>6_Tema di Office</vt:lpstr>
      <vt:lpstr>1_Custom Design</vt:lpstr>
      <vt:lpstr>6_Default Design</vt:lpstr>
      <vt:lpstr>7_Default Design</vt:lpstr>
      <vt:lpstr>8_Default Design</vt:lpstr>
      <vt:lpstr>9_Default Design</vt:lpstr>
      <vt:lpstr>2_Tema di Office</vt:lpstr>
      <vt:lpstr>7_Office Theme</vt:lpstr>
      <vt:lpstr>8_Tema di Office</vt:lpstr>
      <vt:lpstr>3_Tema di Office</vt:lpstr>
      <vt:lpstr>4_Office Theme</vt:lpstr>
      <vt:lpstr>2_Custom Design</vt:lpstr>
      <vt:lpstr>3_Custom Design</vt:lpstr>
      <vt:lpstr>4_Custom Design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Key Molecular Mechanisms and Potential Vulnerabilities  (n = 457 multiplatform -omic analysis)</vt:lpstr>
      <vt:lpstr>Presentazione standard di PowerPoint</vt:lpstr>
      <vt:lpstr>Presentazione standard di PowerPoint</vt:lpstr>
      <vt:lpstr>PRODIGE4 /ACCORD 11 : FOLFIRINOX vs Gemcitabine</vt:lpstr>
      <vt:lpstr>Nanomedicine – nab-Paclitaxel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Disease-Free Survival</vt:lpstr>
      <vt:lpstr>Presentazione standard di PowerPoint</vt:lpstr>
      <vt:lpstr>Presentazione standard di PowerPoint</vt:lpstr>
      <vt:lpstr>Neoadjuvant chemotherapy</vt:lpstr>
      <vt:lpstr>Presentazione standard di PowerPoint</vt:lpstr>
      <vt:lpstr>First decide on resectability</vt:lpstr>
      <vt:lpstr>Presentazione standard di PowerPoint</vt:lpstr>
      <vt:lpstr>Presentazione standard di PowerPoint</vt:lpstr>
      <vt:lpstr>Presentazione standard di PowerPoint</vt:lpstr>
      <vt:lpstr>Presentazione standard di PowerPoint</vt:lpstr>
      <vt:lpstr>Neoadjuvant CT-RT: imaging is sometimes misleading for reevaluation</vt:lpstr>
      <vt:lpstr>Linee guida NCCN 2016</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Metastatic pancreatic cancer</vt:lpstr>
      <vt:lpstr>Rationale for PARP inhibition in BRCA-deficient tumors </vt:lpstr>
      <vt:lpstr>POLO Study design</vt:lpstr>
      <vt:lpstr>Presentazione standard di PowerPoint</vt:lpstr>
      <vt:lpstr>Primary endpoint: PFS by blinded independent central review</vt:lpstr>
      <vt:lpstr>PFS2 by investigator assessment, 46% maturity* </vt:lpstr>
      <vt:lpstr>Objective response rate in patients with measurable disease by blinded independent central review</vt:lpstr>
      <vt:lpstr>Significantly mutated genes in the DDR pathway and therapeutic opportunities</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Tortora</dc:creator>
  <cp:lastModifiedBy>Giampaolo Tortora</cp:lastModifiedBy>
  <cp:revision>73</cp:revision>
  <dcterms:created xsi:type="dcterms:W3CDTF">2015-05-17T15:07:09Z</dcterms:created>
  <dcterms:modified xsi:type="dcterms:W3CDTF">2019-06-26T16:18:39Z</dcterms:modified>
</cp:coreProperties>
</file>